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5" r:id="rId5"/>
  </p:sldMasterIdLst>
  <p:notesMasterIdLst>
    <p:notesMasterId r:id="rId33"/>
  </p:notesMasterIdLst>
  <p:sldIdLst>
    <p:sldId id="290" r:id="rId6"/>
    <p:sldId id="269" r:id="rId7"/>
    <p:sldId id="465" r:id="rId8"/>
    <p:sldId id="647" r:id="rId9"/>
    <p:sldId id="299" r:id="rId10"/>
    <p:sldId id="325" r:id="rId11"/>
    <p:sldId id="326" r:id="rId12"/>
    <p:sldId id="327" r:id="rId13"/>
    <p:sldId id="328" r:id="rId14"/>
    <p:sldId id="640" r:id="rId15"/>
    <p:sldId id="646" r:id="rId16"/>
    <p:sldId id="641" r:id="rId17"/>
    <p:sldId id="642" r:id="rId18"/>
    <p:sldId id="578" r:id="rId19"/>
    <p:sldId id="579" r:id="rId20"/>
    <p:sldId id="638" r:id="rId21"/>
    <p:sldId id="639" r:id="rId22"/>
    <p:sldId id="535" r:id="rId23"/>
    <p:sldId id="582" r:id="rId24"/>
    <p:sldId id="583" r:id="rId25"/>
    <p:sldId id="552" r:id="rId26"/>
    <p:sldId id="459" r:id="rId27"/>
    <p:sldId id="491" r:id="rId28"/>
    <p:sldId id="562" r:id="rId29"/>
    <p:sldId id="460" r:id="rId30"/>
    <p:sldId id="461" r:id="rId31"/>
    <p:sldId id="271" r:id="rId32"/>
  </p:sldIdLst>
  <p:sldSz cx="9144000" cy="5143500" type="screen16x9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F9353E-B50D-4804-B38D-B051C6EF8139}">
          <p14:sldIdLst>
            <p14:sldId id="290"/>
            <p14:sldId id="269"/>
            <p14:sldId id="465"/>
            <p14:sldId id="647"/>
          </p14:sldIdLst>
        </p14:section>
        <p14:section name="Search" id="{6642BF2C-B2F4-48DB-B9EC-889DA9EC6726}">
          <p14:sldIdLst>
            <p14:sldId id="299"/>
            <p14:sldId id="325"/>
            <p14:sldId id="326"/>
            <p14:sldId id="327"/>
            <p14:sldId id="328"/>
            <p14:sldId id="640"/>
            <p14:sldId id="646"/>
            <p14:sldId id="641"/>
            <p14:sldId id="642"/>
            <p14:sldId id="578"/>
            <p14:sldId id="579"/>
            <p14:sldId id="638"/>
            <p14:sldId id="639"/>
            <p14:sldId id="535"/>
            <p14:sldId id="582"/>
            <p14:sldId id="583"/>
            <p14:sldId id="552"/>
            <p14:sldId id="459"/>
            <p14:sldId id="491"/>
            <p14:sldId id="562"/>
            <p14:sldId id="460"/>
            <p14:sldId id="461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F81BD"/>
    <a:srgbClr val="00B050"/>
    <a:srgbClr val="DCE6F2"/>
    <a:srgbClr val="585858"/>
    <a:srgbClr val="B74340"/>
    <a:srgbClr val="7DBC39"/>
    <a:srgbClr val="009ADA"/>
    <a:srgbClr val="009ADE"/>
    <a:srgbClr val="FFFFFF"/>
    <a:srgbClr val="692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6AFA02-4182-459A-9233-C5A37D54F407}" v="14" dt="2021-09-14T16:34:41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83549" autoAdjust="0"/>
  </p:normalViewPr>
  <p:slideViewPr>
    <p:cSldViewPr snapToGrid="0" snapToObjects="1">
      <p:cViewPr varScale="1">
        <p:scale>
          <a:sx n="126" d="100"/>
          <a:sy n="126" d="100"/>
        </p:scale>
        <p:origin x="112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j Babu" userId="a055836f-301f-43ef-b6f7-aea5ceb8069f" providerId="ADAL" clId="{38A05407-C7CC-4AF4-8B49-52C98F993AFA}"/>
    <pc:docChg chg="undo redo custSel addSld delSld modSld modSection">
      <pc:chgData name="Manoj Babu" userId="a055836f-301f-43ef-b6f7-aea5ceb8069f" providerId="ADAL" clId="{38A05407-C7CC-4AF4-8B49-52C98F993AFA}" dt="2021-09-12T16:18:09.949" v="388" actId="114"/>
      <pc:docMkLst>
        <pc:docMk/>
      </pc:docMkLst>
      <pc:sldChg chg="del">
        <pc:chgData name="Manoj Babu" userId="a055836f-301f-43ef-b6f7-aea5ceb8069f" providerId="ADAL" clId="{38A05407-C7CC-4AF4-8B49-52C98F993AFA}" dt="2021-09-12T16:11:48.558" v="126" actId="47"/>
        <pc:sldMkLst>
          <pc:docMk/>
          <pc:sldMk cId="3709069809" sldId="267"/>
        </pc:sldMkLst>
      </pc:sldChg>
      <pc:sldChg chg="modSp add mod">
        <pc:chgData name="Manoj Babu" userId="a055836f-301f-43ef-b6f7-aea5ceb8069f" providerId="ADAL" clId="{38A05407-C7CC-4AF4-8B49-52C98F993AFA}" dt="2021-09-12T16:11:56.801" v="127" actId="207"/>
        <pc:sldMkLst>
          <pc:docMk/>
          <pc:sldMk cId="1840353748" sldId="269"/>
        </pc:sldMkLst>
        <pc:spChg chg="mod">
          <ac:chgData name="Manoj Babu" userId="a055836f-301f-43ef-b6f7-aea5ceb8069f" providerId="ADAL" clId="{38A05407-C7CC-4AF4-8B49-52C98F993AFA}" dt="2021-09-12T16:11:56.801" v="127" actId="207"/>
          <ac:spMkLst>
            <pc:docMk/>
            <pc:sldMk cId="1840353748" sldId="269"/>
            <ac:spMk id="3" creationId="{C059F204-8E5C-40DC-BA69-2804692CFAD3}"/>
          </ac:spMkLst>
        </pc:spChg>
      </pc:sldChg>
      <pc:sldChg chg="del">
        <pc:chgData name="Manoj Babu" userId="a055836f-301f-43ef-b6f7-aea5ceb8069f" providerId="ADAL" clId="{38A05407-C7CC-4AF4-8B49-52C98F993AFA}" dt="2021-09-12T16:11:48.558" v="126" actId="47"/>
        <pc:sldMkLst>
          <pc:docMk/>
          <pc:sldMk cId="726815156" sldId="274"/>
        </pc:sldMkLst>
      </pc:sldChg>
      <pc:sldChg chg="delSp modSp mod delAnim modAnim">
        <pc:chgData name="Manoj Babu" userId="a055836f-301f-43ef-b6f7-aea5ceb8069f" providerId="ADAL" clId="{38A05407-C7CC-4AF4-8B49-52C98F993AFA}" dt="2021-09-06T10:30:11.573" v="1" actId="6549"/>
        <pc:sldMkLst>
          <pc:docMk/>
          <pc:sldMk cId="1998185647" sldId="299"/>
        </pc:sldMkLst>
        <pc:spChg chg="mod">
          <ac:chgData name="Manoj Babu" userId="a055836f-301f-43ef-b6f7-aea5ceb8069f" providerId="ADAL" clId="{38A05407-C7CC-4AF4-8B49-52C98F993AFA}" dt="2021-09-06T10:30:11.573" v="1" actId="6549"/>
          <ac:spMkLst>
            <pc:docMk/>
            <pc:sldMk cId="1998185647" sldId="299"/>
            <ac:spMk id="3" creationId="{F67A2580-91DA-4DAD-86A5-E97A0B4B458A}"/>
          </ac:spMkLst>
        </pc:spChg>
        <pc:spChg chg="del">
          <ac:chgData name="Manoj Babu" userId="a055836f-301f-43ef-b6f7-aea5ceb8069f" providerId="ADAL" clId="{38A05407-C7CC-4AF4-8B49-52C98F993AFA}" dt="2021-09-06T10:30:08.675" v="0" actId="478"/>
          <ac:spMkLst>
            <pc:docMk/>
            <pc:sldMk cId="1998185647" sldId="299"/>
            <ac:spMk id="7" creationId="{CCE735AE-1285-4D5A-A19C-AED2FB7D4EE8}"/>
          </ac:spMkLst>
        </pc:spChg>
      </pc:sldChg>
      <pc:sldChg chg="modNotesTx">
        <pc:chgData name="Manoj Babu" userId="a055836f-301f-43ef-b6f7-aea5ceb8069f" providerId="ADAL" clId="{38A05407-C7CC-4AF4-8B49-52C98F993AFA}" dt="2021-09-06T10:36:22.042" v="98" actId="20577"/>
        <pc:sldMkLst>
          <pc:docMk/>
          <pc:sldMk cId="2156542050" sldId="328"/>
        </pc:sldMkLst>
      </pc:sldChg>
      <pc:sldChg chg="modSp add mod">
        <pc:chgData name="Manoj Babu" userId="a055836f-301f-43ef-b6f7-aea5ceb8069f" providerId="ADAL" clId="{38A05407-C7CC-4AF4-8B49-52C98F993AFA}" dt="2021-09-12T16:18:09.949" v="388" actId="114"/>
        <pc:sldMkLst>
          <pc:docMk/>
          <pc:sldMk cId="1518562529" sldId="465"/>
        </pc:sldMkLst>
        <pc:spChg chg="mod">
          <ac:chgData name="Manoj Babu" userId="a055836f-301f-43ef-b6f7-aea5ceb8069f" providerId="ADAL" clId="{38A05407-C7CC-4AF4-8B49-52C98F993AFA}" dt="2021-09-12T16:18:09.949" v="388" actId="114"/>
          <ac:spMkLst>
            <pc:docMk/>
            <pc:sldMk cId="1518562529" sldId="465"/>
            <ac:spMk id="3" creationId="{00000000-0000-0000-0000-000000000000}"/>
          </ac:spMkLst>
        </pc:spChg>
      </pc:sldChg>
      <pc:sldChg chg="modSp mod">
        <pc:chgData name="Manoj Babu" userId="a055836f-301f-43ef-b6f7-aea5ceb8069f" providerId="ADAL" clId="{38A05407-C7CC-4AF4-8B49-52C98F993AFA}" dt="2021-09-06T10:40:36.654" v="124" actId="20577"/>
        <pc:sldMkLst>
          <pc:docMk/>
          <pc:sldMk cId="3080973534" sldId="582"/>
        </pc:sldMkLst>
        <pc:spChg chg="mod">
          <ac:chgData name="Manoj Babu" userId="a055836f-301f-43ef-b6f7-aea5ceb8069f" providerId="ADAL" clId="{38A05407-C7CC-4AF4-8B49-52C98F993AFA}" dt="2021-09-06T10:40:36.654" v="124" actId="20577"/>
          <ac:spMkLst>
            <pc:docMk/>
            <pc:sldMk cId="3080973534" sldId="582"/>
            <ac:spMk id="8195" creationId="{00000000-0000-0000-0000-000000000000}"/>
          </ac:spMkLst>
        </pc:spChg>
      </pc:sldChg>
      <pc:sldChg chg="modSp mod">
        <pc:chgData name="Manoj Babu" userId="a055836f-301f-43ef-b6f7-aea5ceb8069f" providerId="ADAL" clId="{38A05407-C7CC-4AF4-8B49-52C98F993AFA}" dt="2021-09-06T10:39:38.963" v="105" actId="108"/>
        <pc:sldMkLst>
          <pc:docMk/>
          <pc:sldMk cId="3464164265" sldId="583"/>
        </pc:sldMkLst>
        <pc:spChg chg="mod">
          <ac:chgData name="Manoj Babu" userId="a055836f-301f-43ef-b6f7-aea5ceb8069f" providerId="ADAL" clId="{38A05407-C7CC-4AF4-8B49-52C98F993AFA}" dt="2021-09-06T10:39:38.963" v="105" actId="108"/>
          <ac:spMkLst>
            <pc:docMk/>
            <pc:sldMk cId="3464164265" sldId="583"/>
            <ac:spMk id="41988" creationId="{00000000-0000-0000-0000-000000000000}"/>
          </ac:spMkLst>
        </pc:spChg>
      </pc:sldChg>
      <pc:sldChg chg="modSp new mod">
        <pc:chgData name="Manoj Babu" userId="a055836f-301f-43ef-b6f7-aea5ceb8069f" providerId="ADAL" clId="{38A05407-C7CC-4AF4-8B49-52C98F993AFA}" dt="2021-09-12T16:17:00.733" v="366" actId="207"/>
        <pc:sldMkLst>
          <pc:docMk/>
          <pc:sldMk cId="1660073220" sldId="647"/>
        </pc:sldMkLst>
        <pc:spChg chg="mod">
          <ac:chgData name="Manoj Babu" userId="a055836f-301f-43ef-b6f7-aea5ceb8069f" providerId="ADAL" clId="{38A05407-C7CC-4AF4-8B49-52C98F993AFA}" dt="2021-09-12T16:14:08.005" v="192" actId="20577"/>
          <ac:spMkLst>
            <pc:docMk/>
            <pc:sldMk cId="1660073220" sldId="647"/>
            <ac:spMk id="2" creationId="{95F9A04A-23D8-45F5-826E-B565F6890EE3}"/>
          </ac:spMkLst>
        </pc:spChg>
        <pc:spChg chg="mod">
          <ac:chgData name="Manoj Babu" userId="a055836f-301f-43ef-b6f7-aea5ceb8069f" providerId="ADAL" clId="{38A05407-C7CC-4AF4-8B49-52C98F993AFA}" dt="2021-09-12T16:17:00.733" v="366" actId="207"/>
          <ac:spMkLst>
            <pc:docMk/>
            <pc:sldMk cId="1660073220" sldId="647"/>
            <ac:spMk id="4" creationId="{8DBF1040-8A4D-4790-8501-4C2BFAFE6645}"/>
          </ac:spMkLst>
        </pc:spChg>
      </pc:sldChg>
    </pc:docChg>
  </pc:docChgLst>
  <pc:docChgLst>
    <pc:chgData name="Manoj Babu" userId="a055836f-301f-43ef-b6f7-aea5ceb8069f" providerId="ADAL" clId="{2D6AFA02-4182-459A-9233-C5A37D54F407}"/>
    <pc:docChg chg="undo custSel modSld">
      <pc:chgData name="Manoj Babu" userId="a055836f-301f-43ef-b6f7-aea5ceb8069f" providerId="ADAL" clId="{2D6AFA02-4182-459A-9233-C5A37D54F407}" dt="2021-09-14T16:34:33.251" v="10" actId="1076"/>
      <pc:docMkLst>
        <pc:docMk/>
      </pc:docMkLst>
      <pc:sldChg chg="modSp mod">
        <pc:chgData name="Manoj Babu" userId="a055836f-301f-43ef-b6f7-aea5ceb8069f" providerId="ADAL" clId="{2D6AFA02-4182-459A-9233-C5A37D54F407}" dt="2021-09-14T16:34:33.251" v="10" actId="1076"/>
        <pc:sldMkLst>
          <pc:docMk/>
          <pc:sldMk cId="0" sldId="535"/>
        </pc:sldMkLst>
        <pc:spChg chg="mod">
          <ac:chgData name="Manoj Babu" userId="a055836f-301f-43ef-b6f7-aea5ceb8069f" providerId="ADAL" clId="{2D6AFA02-4182-459A-9233-C5A37D54F407}" dt="2021-09-14T16:34:19.636" v="6" actId="1035"/>
          <ac:spMkLst>
            <pc:docMk/>
            <pc:sldMk cId="0" sldId="535"/>
            <ac:spMk id="8" creationId="{00000000-0000-0000-0000-000000000000}"/>
          </ac:spMkLst>
        </pc:spChg>
        <pc:spChg chg="mod">
          <ac:chgData name="Manoj Babu" userId="a055836f-301f-43ef-b6f7-aea5ceb8069f" providerId="ADAL" clId="{2D6AFA02-4182-459A-9233-C5A37D54F407}" dt="2021-09-14T16:34:33.251" v="10" actId="1076"/>
          <ac:spMkLst>
            <pc:docMk/>
            <pc:sldMk cId="0" sldId="535"/>
            <ac:spMk id="45" creationId="{00000000-0000-0000-0000-000000000000}"/>
          </ac:spMkLst>
        </pc:spChg>
        <pc:spChg chg="mod">
          <ac:chgData name="Manoj Babu" userId="a055836f-301f-43ef-b6f7-aea5ceb8069f" providerId="ADAL" clId="{2D6AFA02-4182-459A-9233-C5A37D54F407}" dt="2021-09-14T16:34:19.636" v="6" actId="1035"/>
          <ac:spMkLst>
            <pc:docMk/>
            <pc:sldMk cId="0" sldId="535"/>
            <ac:spMk id="54" creationId="{00000000-0000-0000-0000-000000000000}"/>
          </ac:spMkLst>
        </pc:spChg>
        <pc:spChg chg="mod">
          <ac:chgData name="Manoj Babu" userId="a055836f-301f-43ef-b6f7-aea5ceb8069f" providerId="ADAL" clId="{2D6AFA02-4182-459A-9233-C5A37D54F407}" dt="2021-09-14T16:34:19.636" v="6" actId="1035"/>
          <ac:spMkLst>
            <pc:docMk/>
            <pc:sldMk cId="0" sldId="535"/>
            <ac:spMk id="87" creationId="{00000000-0000-0000-0000-000000000000}"/>
          </ac:spMkLst>
        </pc:spChg>
        <pc:grpChg chg="mod">
          <ac:chgData name="Manoj Babu" userId="a055836f-301f-43ef-b6f7-aea5ceb8069f" providerId="ADAL" clId="{2D6AFA02-4182-459A-9233-C5A37D54F407}" dt="2021-09-14T16:34:19.636" v="6" actId="1035"/>
          <ac:grpSpMkLst>
            <pc:docMk/>
            <pc:sldMk cId="0" sldId="535"/>
            <ac:grpSpMk id="3" creationId="{00000000-0000-0000-0000-000000000000}"/>
          </ac:grpSpMkLst>
        </pc:grpChg>
        <pc:grpChg chg="mod">
          <ac:chgData name="Manoj Babu" userId="a055836f-301f-43ef-b6f7-aea5ceb8069f" providerId="ADAL" clId="{2D6AFA02-4182-459A-9233-C5A37D54F407}" dt="2021-09-14T16:34:19.636" v="6" actId="1035"/>
          <ac:grpSpMkLst>
            <pc:docMk/>
            <pc:sldMk cId="0" sldId="535"/>
            <ac:grpSpMk id="4" creationId="{00000000-0000-0000-0000-000000000000}"/>
          </ac:grpSpMkLst>
        </pc:grpChg>
        <pc:grpChg chg="mod">
          <ac:chgData name="Manoj Babu" userId="a055836f-301f-43ef-b6f7-aea5ceb8069f" providerId="ADAL" clId="{2D6AFA02-4182-459A-9233-C5A37D54F407}" dt="2021-09-14T16:34:19.636" v="6" actId="1035"/>
          <ac:grpSpMkLst>
            <pc:docMk/>
            <pc:sldMk cId="0" sldId="535"/>
            <ac:grpSpMk id="5" creationId="{00000000-0000-0000-0000-000000000000}"/>
          </ac:grpSpMkLst>
        </pc:grpChg>
        <pc:grpChg chg="mod">
          <ac:chgData name="Manoj Babu" userId="a055836f-301f-43ef-b6f7-aea5ceb8069f" providerId="ADAL" clId="{2D6AFA02-4182-459A-9233-C5A37D54F407}" dt="2021-09-14T16:34:19.636" v="6" actId="1035"/>
          <ac:grpSpMkLst>
            <pc:docMk/>
            <pc:sldMk cId="0" sldId="535"/>
            <ac:grpSpMk id="6" creationId="{00000000-0000-0000-0000-000000000000}"/>
          </ac:grpSpMkLst>
        </pc:grpChg>
        <pc:grpChg chg="mod">
          <ac:chgData name="Manoj Babu" userId="a055836f-301f-43ef-b6f7-aea5ceb8069f" providerId="ADAL" clId="{2D6AFA02-4182-459A-9233-C5A37D54F407}" dt="2021-09-14T16:34:19.636" v="6" actId="1035"/>
          <ac:grpSpMkLst>
            <pc:docMk/>
            <pc:sldMk cId="0" sldId="535"/>
            <ac:grpSpMk id="7" creationId="{00000000-0000-0000-0000-000000000000}"/>
          </ac:grpSpMkLst>
        </pc:grpChg>
        <pc:cxnChg chg="mod">
          <ac:chgData name="Manoj Babu" userId="a055836f-301f-43ef-b6f7-aea5ceb8069f" providerId="ADAL" clId="{2D6AFA02-4182-459A-9233-C5A37D54F407}" dt="2021-09-14T16:34:19.636" v="6" actId="1035"/>
          <ac:cxnSpMkLst>
            <pc:docMk/>
            <pc:sldMk cId="0" sldId="535"/>
            <ac:cxnSpMk id="62" creationId="{00000000-0000-0000-0000-000000000000}"/>
          </ac:cxnSpMkLst>
        </pc:cxnChg>
        <pc:cxnChg chg="mod">
          <ac:chgData name="Manoj Babu" userId="a055836f-301f-43ef-b6f7-aea5ceb8069f" providerId="ADAL" clId="{2D6AFA02-4182-459A-9233-C5A37D54F407}" dt="2021-09-14T16:34:19.636" v="6" actId="1035"/>
          <ac:cxnSpMkLst>
            <pc:docMk/>
            <pc:sldMk cId="0" sldId="535"/>
            <ac:cxnSpMk id="65" creationId="{00000000-0000-0000-0000-000000000000}"/>
          </ac:cxnSpMkLst>
        </pc:cxnChg>
        <pc:cxnChg chg="mod">
          <ac:chgData name="Manoj Babu" userId="a055836f-301f-43ef-b6f7-aea5ceb8069f" providerId="ADAL" clId="{2D6AFA02-4182-459A-9233-C5A37D54F407}" dt="2021-09-14T16:34:19.636" v="6" actId="1035"/>
          <ac:cxnSpMkLst>
            <pc:docMk/>
            <pc:sldMk cId="0" sldId="535"/>
            <ac:cxnSpMk id="68" creationId="{00000000-0000-0000-0000-000000000000}"/>
          </ac:cxnSpMkLst>
        </pc:cxnChg>
        <pc:cxnChg chg="mod">
          <ac:chgData name="Manoj Babu" userId="a055836f-301f-43ef-b6f7-aea5ceb8069f" providerId="ADAL" clId="{2D6AFA02-4182-459A-9233-C5A37D54F407}" dt="2021-09-14T16:34:19.636" v="6" actId="1035"/>
          <ac:cxnSpMkLst>
            <pc:docMk/>
            <pc:sldMk cId="0" sldId="535"/>
            <ac:cxnSpMk id="70" creationId="{00000000-0000-0000-0000-000000000000}"/>
          </ac:cxnSpMkLst>
        </pc:cxnChg>
        <pc:cxnChg chg="mod">
          <ac:chgData name="Manoj Babu" userId="a055836f-301f-43ef-b6f7-aea5ceb8069f" providerId="ADAL" clId="{2D6AFA02-4182-459A-9233-C5A37D54F407}" dt="2021-09-14T16:34:19.636" v="6" actId="1035"/>
          <ac:cxnSpMkLst>
            <pc:docMk/>
            <pc:sldMk cId="0" sldId="535"/>
            <ac:cxnSpMk id="72" creationId="{00000000-0000-0000-0000-000000000000}"/>
          </ac:cxnSpMkLst>
        </pc:cxnChg>
        <pc:cxnChg chg="mod">
          <ac:chgData name="Manoj Babu" userId="a055836f-301f-43ef-b6f7-aea5ceb8069f" providerId="ADAL" clId="{2D6AFA02-4182-459A-9233-C5A37D54F407}" dt="2021-09-14T16:34:19.636" v="6" actId="1035"/>
          <ac:cxnSpMkLst>
            <pc:docMk/>
            <pc:sldMk cId="0" sldId="535"/>
            <ac:cxnSpMk id="74" creationId="{00000000-0000-0000-0000-000000000000}"/>
          </ac:cxnSpMkLst>
        </pc:cxnChg>
      </pc:sldChg>
      <pc:sldChg chg="modSp modAnim">
        <pc:chgData name="Manoj Babu" userId="a055836f-301f-43ef-b6f7-aea5ceb8069f" providerId="ADAL" clId="{2D6AFA02-4182-459A-9233-C5A37D54F407}" dt="2021-09-14T16:33:53.212" v="1" actId="20577"/>
        <pc:sldMkLst>
          <pc:docMk/>
          <pc:sldMk cId="2663693079" sldId="642"/>
        </pc:sldMkLst>
        <pc:spChg chg="mod">
          <ac:chgData name="Manoj Babu" userId="a055836f-301f-43ef-b6f7-aea5ceb8069f" providerId="ADAL" clId="{2D6AFA02-4182-459A-9233-C5A37D54F407}" dt="2021-09-14T16:33:53.212" v="1" actId="20577"/>
          <ac:spMkLst>
            <pc:docMk/>
            <pc:sldMk cId="2663693079" sldId="642"/>
            <ac:spMk id="3" creationId="{1E2BDBBB-EA19-4D55-AFBF-3BECA733BF24}"/>
          </ac:spMkLst>
        </pc:spChg>
      </pc:sldChg>
    </pc:docChg>
  </pc:docChgLst>
  <pc:docChgLst>
    <pc:chgData name="Manoj Babu" userId="a055836f-301f-43ef-b6f7-aea5ceb8069f" providerId="ADAL" clId="{1B5BD6E2-FE72-4F8F-B9D9-3B5EABC1C1AC}"/>
    <pc:docChg chg="undo redo custSel addSld delSld modSld sldOrd modSection">
      <pc:chgData name="Manoj Babu" userId="a055836f-301f-43ef-b6f7-aea5ceb8069f" providerId="ADAL" clId="{1B5BD6E2-FE72-4F8F-B9D9-3B5EABC1C1AC}" dt="2021-08-11T19:11:00.814" v="3002" actId="20577"/>
      <pc:docMkLst>
        <pc:docMk/>
      </pc:docMkLst>
      <pc:sldChg chg="modNotesTx">
        <pc:chgData name="Manoj Babu" userId="a055836f-301f-43ef-b6f7-aea5ceb8069f" providerId="ADAL" clId="{1B5BD6E2-FE72-4F8F-B9D9-3B5EABC1C1AC}" dt="2021-08-11T08:49:23.145" v="342" actId="6549"/>
        <pc:sldMkLst>
          <pc:docMk/>
          <pc:sldMk cId="3709069809" sldId="267"/>
        </pc:sldMkLst>
      </pc:sldChg>
      <pc:sldChg chg="modSp mod">
        <pc:chgData name="Manoj Babu" userId="a055836f-301f-43ef-b6f7-aea5ceb8069f" providerId="ADAL" clId="{1B5BD6E2-FE72-4F8F-B9D9-3B5EABC1C1AC}" dt="2021-08-11T08:49:34.853" v="344" actId="20577"/>
        <pc:sldMkLst>
          <pc:docMk/>
          <pc:sldMk cId="726815156" sldId="274"/>
        </pc:sldMkLst>
        <pc:spChg chg="mod">
          <ac:chgData name="Manoj Babu" userId="a055836f-301f-43ef-b6f7-aea5ceb8069f" providerId="ADAL" clId="{1B5BD6E2-FE72-4F8F-B9D9-3B5EABC1C1AC}" dt="2021-08-11T08:49:34.853" v="344" actId="20577"/>
          <ac:spMkLst>
            <pc:docMk/>
            <pc:sldMk cId="726815156" sldId="274"/>
            <ac:spMk id="3" creationId="{00000000-0000-0000-0000-000000000000}"/>
          </ac:spMkLst>
        </pc:spChg>
      </pc:sldChg>
      <pc:sldChg chg="modSp mod">
        <pc:chgData name="Manoj Babu" userId="a055836f-301f-43ef-b6f7-aea5ceb8069f" providerId="ADAL" clId="{1B5BD6E2-FE72-4F8F-B9D9-3B5EABC1C1AC}" dt="2021-08-11T19:11:00.814" v="3002" actId="20577"/>
        <pc:sldMkLst>
          <pc:docMk/>
          <pc:sldMk cId="872247377" sldId="290"/>
        </pc:sldMkLst>
        <pc:spChg chg="mod">
          <ac:chgData name="Manoj Babu" userId="a055836f-301f-43ef-b6f7-aea5ceb8069f" providerId="ADAL" clId="{1B5BD6E2-FE72-4F8F-B9D9-3B5EABC1C1AC}" dt="2021-08-11T19:11:00.814" v="3002" actId="20577"/>
          <ac:spMkLst>
            <pc:docMk/>
            <pc:sldMk cId="872247377" sldId="290"/>
            <ac:spMk id="6" creationId="{00000000-0000-0000-0000-000000000000}"/>
          </ac:spMkLst>
        </pc:spChg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1718199790" sldId="301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3463067733" sldId="302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1567788905" sldId="303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2771900913" sldId="304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3080843678" sldId="305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1423820245" sldId="306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98326252" sldId="308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645774470" sldId="309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2001037082" sldId="310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3737729286" sldId="311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4293736501" sldId="312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441739522" sldId="313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517671805" sldId="314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3334964841" sldId="315"/>
        </pc:sldMkLst>
      </pc:sldChg>
      <pc:sldChg chg="del">
        <pc:chgData name="Manoj Babu" userId="a055836f-301f-43ef-b6f7-aea5ceb8069f" providerId="ADAL" clId="{1B5BD6E2-FE72-4F8F-B9D9-3B5EABC1C1AC}" dt="2021-08-10T12:26:30.249" v="12" actId="47"/>
        <pc:sldMkLst>
          <pc:docMk/>
          <pc:sldMk cId="328863684" sldId="316"/>
        </pc:sldMkLst>
      </pc:sldChg>
      <pc:sldChg chg="del">
        <pc:chgData name="Manoj Babu" userId="a055836f-301f-43ef-b6f7-aea5ceb8069f" providerId="ADAL" clId="{1B5BD6E2-FE72-4F8F-B9D9-3B5EABC1C1AC}" dt="2021-08-10T12:26:30.249" v="12" actId="47"/>
        <pc:sldMkLst>
          <pc:docMk/>
          <pc:sldMk cId="2969680188" sldId="317"/>
        </pc:sldMkLst>
      </pc:sldChg>
      <pc:sldChg chg="del">
        <pc:chgData name="Manoj Babu" userId="a055836f-301f-43ef-b6f7-aea5ceb8069f" providerId="ADAL" clId="{1B5BD6E2-FE72-4F8F-B9D9-3B5EABC1C1AC}" dt="2021-08-10T12:26:30.249" v="12" actId="47"/>
        <pc:sldMkLst>
          <pc:docMk/>
          <pc:sldMk cId="339397557" sldId="319"/>
        </pc:sldMkLst>
      </pc:sldChg>
      <pc:sldChg chg="del">
        <pc:chgData name="Manoj Babu" userId="a055836f-301f-43ef-b6f7-aea5ceb8069f" providerId="ADAL" clId="{1B5BD6E2-FE72-4F8F-B9D9-3B5EABC1C1AC}" dt="2021-08-10T12:26:21.043" v="11" actId="47"/>
        <pc:sldMkLst>
          <pc:docMk/>
          <pc:sldMk cId="3749016604" sldId="320"/>
        </pc:sldMkLst>
      </pc:sldChg>
      <pc:sldChg chg="del">
        <pc:chgData name="Manoj Babu" userId="a055836f-301f-43ef-b6f7-aea5ceb8069f" providerId="ADAL" clId="{1B5BD6E2-FE72-4F8F-B9D9-3B5EABC1C1AC}" dt="2021-08-10T12:26:30.249" v="12" actId="47"/>
        <pc:sldMkLst>
          <pc:docMk/>
          <pc:sldMk cId="1564443604" sldId="323"/>
        </pc:sldMkLst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1016477806" sldId="324"/>
        </pc:sldMkLst>
      </pc:sldChg>
      <pc:sldChg chg="addSp modSp mod">
        <pc:chgData name="Manoj Babu" userId="a055836f-301f-43ef-b6f7-aea5ceb8069f" providerId="ADAL" clId="{1B5BD6E2-FE72-4F8F-B9D9-3B5EABC1C1AC}" dt="2021-08-11T17:57:38.362" v="2821" actId="113"/>
        <pc:sldMkLst>
          <pc:docMk/>
          <pc:sldMk cId="2388974917" sldId="325"/>
        </pc:sldMkLst>
        <pc:spChg chg="mod">
          <ac:chgData name="Manoj Babu" userId="a055836f-301f-43ef-b6f7-aea5ceb8069f" providerId="ADAL" clId="{1B5BD6E2-FE72-4F8F-B9D9-3B5EABC1C1AC}" dt="2021-08-11T08:49:45.085" v="346" actId="1076"/>
          <ac:spMkLst>
            <pc:docMk/>
            <pc:sldMk cId="2388974917" sldId="325"/>
            <ac:spMk id="4" creationId="{42502FBB-80B0-4F9A-88F7-2AD97D43F212}"/>
          </ac:spMkLst>
        </pc:spChg>
        <pc:spChg chg="add mod">
          <ac:chgData name="Manoj Babu" userId="a055836f-301f-43ef-b6f7-aea5ceb8069f" providerId="ADAL" clId="{1B5BD6E2-FE72-4F8F-B9D9-3B5EABC1C1AC}" dt="2021-08-11T17:57:38.362" v="2821" actId="113"/>
          <ac:spMkLst>
            <pc:docMk/>
            <pc:sldMk cId="2388974917" sldId="325"/>
            <ac:spMk id="6" creationId="{52CE4DA6-A8F8-44CF-924C-E22C2F8A1A76}"/>
          </ac:spMkLst>
        </pc:spChg>
      </pc:sldChg>
      <pc:sldChg chg="del">
        <pc:chgData name="Manoj Babu" userId="a055836f-301f-43ef-b6f7-aea5ceb8069f" providerId="ADAL" clId="{1B5BD6E2-FE72-4F8F-B9D9-3B5EABC1C1AC}" dt="2021-08-10T12:25:52.388" v="0" actId="47"/>
        <pc:sldMkLst>
          <pc:docMk/>
          <pc:sldMk cId="278133099" sldId="326"/>
        </pc:sldMkLst>
      </pc:sldChg>
      <pc:sldChg chg="addSp delSp modSp new mod modClrScheme modAnim chgLayout">
        <pc:chgData name="Manoj Babu" userId="a055836f-301f-43ef-b6f7-aea5ceb8069f" providerId="ADAL" clId="{1B5BD6E2-FE72-4F8F-B9D9-3B5EABC1C1AC}" dt="2021-08-11T09:44:25.222" v="630"/>
        <pc:sldMkLst>
          <pc:docMk/>
          <pc:sldMk cId="1318363096" sldId="326"/>
        </pc:sldMkLst>
        <pc:spChg chg="del mod ord">
          <ac:chgData name="Manoj Babu" userId="a055836f-301f-43ef-b6f7-aea5ceb8069f" providerId="ADAL" clId="{1B5BD6E2-FE72-4F8F-B9D9-3B5EABC1C1AC}" dt="2021-08-10T12:26:58.563" v="14" actId="700"/>
          <ac:spMkLst>
            <pc:docMk/>
            <pc:sldMk cId="1318363096" sldId="326"/>
            <ac:spMk id="2" creationId="{4EE60C85-4EE7-4B61-AD6B-D6E82B5AB81D}"/>
          </ac:spMkLst>
        </pc:spChg>
        <pc:spChg chg="del mod ord">
          <ac:chgData name="Manoj Babu" userId="a055836f-301f-43ef-b6f7-aea5ceb8069f" providerId="ADAL" clId="{1B5BD6E2-FE72-4F8F-B9D9-3B5EABC1C1AC}" dt="2021-08-10T12:26:58.563" v="14" actId="700"/>
          <ac:spMkLst>
            <pc:docMk/>
            <pc:sldMk cId="1318363096" sldId="326"/>
            <ac:spMk id="3" creationId="{CF038140-E141-400C-AFAE-129D6DFAAD36}"/>
          </ac:spMkLst>
        </pc:spChg>
        <pc:spChg chg="add mod ord">
          <ac:chgData name="Manoj Babu" userId="a055836f-301f-43ef-b6f7-aea5ceb8069f" providerId="ADAL" clId="{1B5BD6E2-FE72-4F8F-B9D9-3B5EABC1C1AC}" dt="2021-08-11T09:16:46.946" v="349" actId="20577"/>
          <ac:spMkLst>
            <pc:docMk/>
            <pc:sldMk cId="1318363096" sldId="326"/>
            <ac:spMk id="4" creationId="{4E8E9FDC-FC2E-4C2C-A806-87171BE2B8CF}"/>
          </ac:spMkLst>
        </pc:spChg>
        <pc:spChg chg="add mod ord">
          <ac:chgData name="Manoj Babu" userId="a055836f-301f-43ef-b6f7-aea5ceb8069f" providerId="ADAL" clId="{1B5BD6E2-FE72-4F8F-B9D9-3B5EABC1C1AC}" dt="2021-08-11T09:37:01.523" v="571" actId="27636"/>
          <ac:spMkLst>
            <pc:docMk/>
            <pc:sldMk cId="1318363096" sldId="326"/>
            <ac:spMk id="5" creationId="{347E71E3-E086-4787-99BE-1E29B9010418}"/>
          </ac:spMkLst>
        </pc:spChg>
        <pc:spChg chg="add mod">
          <ac:chgData name="Manoj Babu" userId="a055836f-301f-43ef-b6f7-aea5ceb8069f" providerId="ADAL" clId="{1B5BD6E2-FE72-4F8F-B9D9-3B5EABC1C1AC}" dt="2021-08-11T09:44:07.774" v="629" actId="114"/>
          <ac:spMkLst>
            <pc:docMk/>
            <pc:sldMk cId="1318363096" sldId="326"/>
            <ac:spMk id="12" creationId="{023597F1-1527-4B3B-B62B-AC5C1EA7C3BD}"/>
          </ac:spMkLst>
        </pc:spChg>
        <pc:picChg chg="add del mod">
          <ac:chgData name="Manoj Babu" userId="a055836f-301f-43ef-b6f7-aea5ceb8069f" providerId="ADAL" clId="{1B5BD6E2-FE72-4F8F-B9D9-3B5EABC1C1AC}" dt="2021-08-11T09:22:38.670" v="433" actId="478"/>
          <ac:picMkLst>
            <pc:docMk/>
            <pc:sldMk cId="1318363096" sldId="326"/>
            <ac:picMk id="7" creationId="{33EE1AF8-1BC3-4958-BBCC-7A4EB76F387E}"/>
          </ac:picMkLst>
        </pc:picChg>
        <pc:picChg chg="add del mod">
          <ac:chgData name="Manoj Babu" userId="a055836f-301f-43ef-b6f7-aea5ceb8069f" providerId="ADAL" clId="{1B5BD6E2-FE72-4F8F-B9D9-3B5EABC1C1AC}" dt="2021-08-11T09:42:16.365" v="579" actId="478"/>
          <ac:picMkLst>
            <pc:docMk/>
            <pc:sldMk cId="1318363096" sldId="326"/>
            <ac:picMk id="9" creationId="{39A1181A-FDB9-4D10-9774-C2F3EDB6AADE}"/>
          </ac:picMkLst>
        </pc:picChg>
        <pc:picChg chg="add mod">
          <ac:chgData name="Manoj Babu" userId="a055836f-301f-43ef-b6f7-aea5ceb8069f" providerId="ADAL" clId="{1B5BD6E2-FE72-4F8F-B9D9-3B5EABC1C1AC}" dt="2021-08-11T09:42:30.133" v="584" actId="1076"/>
          <ac:picMkLst>
            <pc:docMk/>
            <pc:sldMk cId="1318363096" sldId="326"/>
            <ac:picMk id="11" creationId="{9105A701-11F9-4C3D-8702-0479580F8400}"/>
          </ac:picMkLst>
        </pc:picChg>
      </pc:sldChg>
      <pc:sldChg chg="addSp modSp new mod modAnim">
        <pc:chgData name="Manoj Babu" userId="a055836f-301f-43ef-b6f7-aea5ceb8069f" providerId="ADAL" clId="{1B5BD6E2-FE72-4F8F-B9D9-3B5EABC1C1AC}" dt="2021-08-11T09:50:25.477" v="876" actId="20577"/>
        <pc:sldMkLst>
          <pc:docMk/>
          <pc:sldMk cId="2694548943" sldId="327"/>
        </pc:sldMkLst>
        <pc:spChg chg="mod">
          <ac:chgData name="Manoj Babu" userId="a055836f-301f-43ef-b6f7-aea5ceb8069f" providerId="ADAL" clId="{1B5BD6E2-FE72-4F8F-B9D9-3B5EABC1C1AC}" dt="2021-08-11T09:45:08.351" v="675" actId="20577"/>
          <ac:spMkLst>
            <pc:docMk/>
            <pc:sldMk cId="2694548943" sldId="327"/>
            <ac:spMk id="2" creationId="{1B593966-36F8-4DD3-97B4-93F752D4DF29}"/>
          </ac:spMkLst>
        </pc:spChg>
        <pc:spChg chg="mod">
          <ac:chgData name="Manoj Babu" userId="a055836f-301f-43ef-b6f7-aea5ceb8069f" providerId="ADAL" clId="{1B5BD6E2-FE72-4F8F-B9D9-3B5EABC1C1AC}" dt="2021-08-11T09:50:25.477" v="876" actId="20577"/>
          <ac:spMkLst>
            <pc:docMk/>
            <pc:sldMk cId="2694548943" sldId="327"/>
            <ac:spMk id="3" creationId="{3D8C83BF-1444-4A2D-A505-33A148471970}"/>
          </ac:spMkLst>
        </pc:spChg>
        <pc:spChg chg="add mod">
          <ac:chgData name="Manoj Babu" userId="a055836f-301f-43ef-b6f7-aea5ceb8069f" providerId="ADAL" clId="{1B5BD6E2-FE72-4F8F-B9D9-3B5EABC1C1AC}" dt="2021-08-11T09:47:25.111" v="809" actId="114"/>
          <ac:spMkLst>
            <pc:docMk/>
            <pc:sldMk cId="2694548943" sldId="327"/>
            <ac:spMk id="4" creationId="{71155B07-03C7-4180-9D5A-34F3BEF81255}"/>
          </ac:spMkLst>
        </pc:spChg>
      </pc:sldChg>
      <pc:sldChg chg="addSp delSp modSp new mod modAnim">
        <pc:chgData name="Manoj Babu" userId="a055836f-301f-43ef-b6f7-aea5ceb8069f" providerId="ADAL" clId="{1B5BD6E2-FE72-4F8F-B9D9-3B5EABC1C1AC}" dt="2021-08-11T15:14:33.237" v="2182" actId="207"/>
        <pc:sldMkLst>
          <pc:docMk/>
          <pc:sldMk cId="2156542050" sldId="328"/>
        </pc:sldMkLst>
        <pc:spChg chg="mod">
          <ac:chgData name="Manoj Babu" userId="a055836f-301f-43ef-b6f7-aea5ceb8069f" providerId="ADAL" clId="{1B5BD6E2-FE72-4F8F-B9D9-3B5EABC1C1AC}" dt="2021-08-11T09:48:32.222" v="857" actId="20577"/>
          <ac:spMkLst>
            <pc:docMk/>
            <pc:sldMk cId="2156542050" sldId="328"/>
            <ac:spMk id="2" creationId="{DBAF604A-4C66-4DE8-8E35-1A25BD1427CB}"/>
          </ac:spMkLst>
        </pc:spChg>
        <pc:spChg chg="mod">
          <ac:chgData name="Manoj Babu" userId="a055836f-301f-43ef-b6f7-aea5ceb8069f" providerId="ADAL" clId="{1B5BD6E2-FE72-4F8F-B9D9-3B5EABC1C1AC}" dt="2021-08-11T14:24:55.164" v="1283" actId="20577"/>
          <ac:spMkLst>
            <pc:docMk/>
            <pc:sldMk cId="2156542050" sldId="328"/>
            <ac:spMk id="3" creationId="{01954BF3-DD12-4CA2-A1C1-9FB161A06D19}"/>
          </ac:spMkLst>
        </pc:spChg>
        <pc:spChg chg="mod">
          <ac:chgData name="Manoj Babu" userId="a055836f-301f-43ef-b6f7-aea5ceb8069f" providerId="ADAL" clId="{1B5BD6E2-FE72-4F8F-B9D9-3B5EABC1C1AC}" dt="2021-08-11T15:14:33.237" v="2182" actId="207"/>
          <ac:spMkLst>
            <pc:docMk/>
            <pc:sldMk cId="2156542050" sldId="328"/>
            <ac:spMk id="7" creationId="{5DB5BC66-42EE-4938-A4AB-DCAA26957261}"/>
          </ac:spMkLst>
        </pc:spChg>
        <pc:spChg chg="mod">
          <ac:chgData name="Manoj Babu" userId="a055836f-301f-43ef-b6f7-aea5ceb8069f" providerId="ADAL" clId="{1B5BD6E2-FE72-4F8F-B9D9-3B5EABC1C1AC}" dt="2021-08-11T14:16:37.070" v="1127" actId="208"/>
          <ac:spMkLst>
            <pc:docMk/>
            <pc:sldMk cId="2156542050" sldId="328"/>
            <ac:spMk id="8" creationId="{CFF361B5-66F7-4D39-A76B-F5D70A3F4360}"/>
          </ac:spMkLst>
        </pc:spChg>
        <pc:spChg chg="add mod">
          <ac:chgData name="Manoj Babu" userId="a055836f-301f-43ef-b6f7-aea5ceb8069f" providerId="ADAL" clId="{1B5BD6E2-FE72-4F8F-B9D9-3B5EABC1C1AC}" dt="2021-08-11T14:28:02.447" v="1316" actId="1076"/>
          <ac:spMkLst>
            <pc:docMk/>
            <pc:sldMk cId="2156542050" sldId="328"/>
            <ac:spMk id="27" creationId="{D3D5BA1D-0F90-40FA-A463-C80720C3D16C}"/>
          </ac:spMkLst>
        </pc:spChg>
        <pc:spChg chg="add mod">
          <ac:chgData name="Manoj Babu" userId="a055836f-301f-43ef-b6f7-aea5ceb8069f" providerId="ADAL" clId="{1B5BD6E2-FE72-4F8F-B9D9-3B5EABC1C1AC}" dt="2021-08-11T14:29:01.551" v="1322" actId="1038"/>
          <ac:spMkLst>
            <pc:docMk/>
            <pc:sldMk cId="2156542050" sldId="328"/>
            <ac:spMk id="28" creationId="{0758060D-8473-489F-932A-AAAFF59BF767}"/>
          </ac:spMkLst>
        </pc:spChg>
        <pc:spChg chg="add mod">
          <ac:chgData name="Manoj Babu" userId="a055836f-301f-43ef-b6f7-aea5ceb8069f" providerId="ADAL" clId="{1B5BD6E2-FE72-4F8F-B9D9-3B5EABC1C1AC}" dt="2021-08-11T14:28:02.447" v="1316" actId="1076"/>
          <ac:spMkLst>
            <pc:docMk/>
            <pc:sldMk cId="2156542050" sldId="328"/>
            <ac:spMk id="29" creationId="{5CDD5219-1BC6-4F5F-B0DF-E9E0F2658502}"/>
          </ac:spMkLst>
        </pc:spChg>
        <pc:grpChg chg="add mod">
          <ac:chgData name="Manoj Babu" userId="a055836f-301f-43ef-b6f7-aea5ceb8069f" providerId="ADAL" clId="{1B5BD6E2-FE72-4F8F-B9D9-3B5EABC1C1AC}" dt="2021-08-11T14:17:38.417" v="1136" actId="1076"/>
          <ac:grpSpMkLst>
            <pc:docMk/>
            <pc:sldMk cId="2156542050" sldId="328"/>
            <ac:grpSpMk id="5" creationId="{649077A8-8A9E-45A9-8F8B-070C81A99E50}"/>
          </ac:grpSpMkLst>
        </pc:grpChg>
        <pc:grpChg chg="add mod">
          <ac:chgData name="Manoj Babu" userId="a055836f-301f-43ef-b6f7-aea5ceb8069f" providerId="ADAL" clId="{1B5BD6E2-FE72-4F8F-B9D9-3B5EABC1C1AC}" dt="2021-08-11T14:21:22.202" v="1145" actId="164"/>
          <ac:grpSpMkLst>
            <pc:docMk/>
            <pc:sldMk cId="2156542050" sldId="328"/>
            <ac:grpSpMk id="23" creationId="{A487075C-4DD3-49E6-BCB8-F2685F1DC7A2}"/>
          </ac:grpSpMkLst>
        </pc:grpChg>
        <pc:grpChg chg="add mod">
          <ac:chgData name="Manoj Babu" userId="a055836f-301f-43ef-b6f7-aea5ceb8069f" providerId="ADAL" clId="{1B5BD6E2-FE72-4F8F-B9D9-3B5EABC1C1AC}" dt="2021-08-11T14:21:26.593" v="1146" actId="164"/>
          <ac:grpSpMkLst>
            <pc:docMk/>
            <pc:sldMk cId="2156542050" sldId="328"/>
            <ac:grpSpMk id="24" creationId="{99B2E737-AA49-4011-85DD-946979581A86}"/>
          </ac:grpSpMkLst>
        </pc:grpChg>
        <pc:picChg chg="add mod">
          <ac:chgData name="Manoj Babu" userId="a055836f-301f-43ef-b6f7-aea5ceb8069f" providerId="ADAL" clId="{1B5BD6E2-FE72-4F8F-B9D9-3B5EABC1C1AC}" dt="2021-08-11T14:17:36.094" v="1135" actId="1076"/>
          <ac:picMkLst>
            <pc:docMk/>
            <pc:sldMk cId="2156542050" sldId="328"/>
            <ac:picMk id="4" creationId="{3AE27506-5BF2-433E-9C5A-3DAC6F6CA00D}"/>
          </ac:picMkLst>
        </pc:picChg>
        <pc:picChg chg="mod">
          <ac:chgData name="Manoj Babu" userId="a055836f-301f-43ef-b6f7-aea5ceb8069f" providerId="ADAL" clId="{1B5BD6E2-FE72-4F8F-B9D9-3B5EABC1C1AC}" dt="2021-08-11T14:15:22.731" v="1113"/>
          <ac:picMkLst>
            <pc:docMk/>
            <pc:sldMk cId="2156542050" sldId="328"/>
            <ac:picMk id="6" creationId="{B8E6B16E-E79A-466A-BD2B-39EC7F48F109}"/>
          </ac:picMkLst>
        </pc:picChg>
        <pc:cxnChg chg="add mod">
          <ac:chgData name="Manoj Babu" userId="a055836f-301f-43ef-b6f7-aea5ceb8069f" providerId="ADAL" clId="{1B5BD6E2-FE72-4F8F-B9D9-3B5EABC1C1AC}" dt="2021-08-11T14:22:20.875" v="1151" actId="208"/>
          <ac:cxnSpMkLst>
            <pc:docMk/>
            <pc:sldMk cId="2156542050" sldId="328"/>
            <ac:cxnSpMk id="10" creationId="{52C52844-D28D-468F-9EA0-962E83B24B10}"/>
          </ac:cxnSpMkLst>
        </pc:cxnChg>
        <pc:cxnChg chg="add mod">
          <ac:chgData name="Manoj Babu" userId="a055836f-301f-43ef-b6f7-aea5ceb8069f" providerId="ADAL" clId="{1B5BD6E2-FE72-4F8F-B9D9-3B5EABC1C1AC}" dt="2021-08-11T14:22:20.875" v="1151" actId="208"/>
          <ac:cxnSpMkLst>
            <pc:docMk/>
            <pc:sldMk cId="2156542050" sldId="328"/>
            <ac:cxnSpMk id="12" creationId="{65EDD781-5605-4ED9-9CE2-6D7A475CE3DF}"/>
          </ac:cxnSpMkLst>
        </pc:cxnChg>
        <pc:cxnChg chg="add mod">
          <ac:chgData name="Manoj Babu" userId="a055836f-301f-43ef-b6f7-aea5ceb8069f" providerId="ADAL" clId="{1B5BD6E2-FE72-4F8F-B9D9-3B5EABC1C1AC}" dt="2021-08-11T14:22:20.875" v="1151" actId="208"/>
          <ac:cxnSpMkLst>
            <pc:docMk/>
            <pc:sldMk cId="2156542050" sldId="328"/>
            <ac:cxnSpMk id="14" creationId="{8127B1C2-BFC1-45A7-8EFE-7575ED0D0154}"/>
          </ac:cxnSpMkLst>
        </pc:cxnChg>
        <pc:cxnChg chg="add mod">
          <ac:chgData name="Manoj Babu" userId="a055836f-301f-43ef-b6f7-aea5ceb8069f" providerId="ADAL" clId="{1B5BD6E2-FE72-4F8F-B9D9-3B5EABC1C1AC}" dt="2021-08-11T14:21:44.007" v="1148" actId="1582"/>
          <ac:cxnSpMkLst>
            <pc:docMk/>
            <pc:sldMk cId="2156542050" sldId="328"/>
            <ac:cxnSpMk id="16" creationId="{E2048CD0-92C3-4A12-A596-3A46BFF01E6B}"/>
          </ac:cxnSpMkLst>
        </pc:cxnChg>
        <pc:cxnChg chg="add mod">
          <ac:chgData name="Manoj Babu" userId="a055836f-301f-43ef-b6f7-aea5ceb8069f" providerId="ADAL" clId="{1B5BD6E2-FE72-4F8F-B9D9-3B5EABC1C1AC}" dt="2021-08-11T14:21:55.025" v="1150" actId="14100"/>
          <ac:cxnSpMkLst>
            <pc:docMk/>
            <pc:sldMk cId="2156542050" sldId="328"/>
            <ac:cxnSpMk id="18" creationId="{788FF023-0247-40B6-A26C-599C596C928B}"/>
          </ac:cxnSpMkLst>
        </pc:cxnChg>
        <pc:cxnChg chg="add mod">
          <ac:chgData name="Manoj Babu" userId="a055836f-301f-43ef-b6f7-aea5ceb8069f" providerId="ADAL" clId="{1B5BD6E2-FE72-4F8F-B9D9-3B5EABC1C1AC}" dt="2021-08-11T14:21:48.159" v="1149" actId="14100"/>
          <ac:cxnSpMkLst>
            <pc:docMk/>
            <pc:sldMk cId="2156542050" sldId="328"/>
            <ac:cxnSpMk id="20" creationId="{9F50B13C-6BC8-42E3-AD4B-D975F21B75BF}"/>
          </ac:cxnSpMkLst>
        </pc:cxnChg>
        <pc:cxnChg chg="add del">
          <ac:chgData name="Manoj Babu" userId="a055836f-301f-43ef-b6f7-aea5ceb8069f" providerId="ADAL" clId="{1B5BD6E2-FE72-4F8F-B9D9-3B5EABC1C1AC}" dt="2021-08-11T14:21:17.018" v="1144" actId="478"/>
          <ac:cxnSpMkLst>
            <pc:docMk/>
            <pc:sldMk cId="2156542050" sldId="328"/>
            <ac:cxnSpMk id="22" creationId="{6982091C-28D1-4C8D-A28C-C79C9EAD9C3E}"/>
          </ac:cxnSpMkLst>
        </pc:cxnChg>
      </pc:sldChg>
      <pc:sldChg chg="modSp new del mod">
        <pc:chgData name="Manoj Babu" userId="a055836f-301f-43ef-b6f7-aea5ceb8069f" providerId="ADAL" clId="{1B5BD6E2-FE72-4F8F-B9D9-3B5EABC1C1AC}" dt="2021-08-11T18:22:02.453" v="2868" actId="47"/>
        <pc:sldMkLst>
          <pc:docMk/>
          <pc:sldMk cId="3657241506" sldId="329"/>
        </pc:sldMkLst>
        <pc:spChg chg="mod">
          <ac:chgData name="Manoj Babu" userId="a055836f-301f-43ef-b6f7-aea5ceb8069f" providerId="ADAL" clId="{1B5BD6E2-FE72-4F8F-B9D9-3B5EABC1C1AC}" dt="2021-08-10T19:48:18.330" v="30" actId="27636"/>
          <ac:spMkLst>
            <pc:docMk/>
            <pc:sldMk cId="3657241506" sldId="329"/>
            <ac:spMk id="2" creationId="{43DFF77A-BE9D-4171-AFCC-B03EF0663A86}"/>
          </ac:spMkLst>
        </pc:spChg>
      </pc:sldChg>
      <pc:sldChg chg="modSp new del mod">
        <pc:chgData name="Manoj Babu" userId="a055836f-301f-43ef-b6f7-aea5ceb8069f" providerId="ADAL" clId="{1B5BD6E2-FE72-4F8F-B9D9-3B5EABC1C1AC}" dt="2021-08-11T18:22:02.453" v="2868" actId="47"/>
        <pc:sldMkLst>
          <pc:docMk/>
          <pc:sldMk cId="3677264346" sldId="330"/>
        </pc:sldMkLst>
        <pc:spChg chg="mod">
          <ac:chgData name="Manoj Babu" userId="a055836f-301f-43ef-b6f7-aea5ceb8069f" providerId="ADAL" clId="{1B5BD6E2-FE72-4F8F-B9D9-3B5EABC1C1AC}" dt="2021-08-10T19:48:18.363" v="31" actId="27636"/>
          <ac:spMkLst>
            <pc:docMk/>
            <pc:sldMk cId="3677264346" sldId="330"/>
            <ac:spMk id="2" creationId="{3E56A26E-9094-4A5B-BA9F-D6082A47FB7D}"/>
          </ac:spMkLst>
        </pc:spChg>
      </pc:sldChg>
      <pc:sldChg chg="modSp new del mod">
        <pc:chgData name="Manoj Babu" userId="a055836f-301f-43ef-b6f7-aea5ceb8069f" providerId="ADAL" clId="{1B5BD6E2-FE72-4F8F-B9D9-3B5EABC1C1AC}" dt="2021-08-11T18:22:02.453" v="2868" actId="47"/>
        <pc:sldMkLst>
          <pc:docMk/>
          <pc:sldMk cId="2561544439" sldId="331"/>
        </pc:sldMkLst>
        <pc:spChg chg="mod">
          <ac:chgData name="Manoj Babu" userId="a055836f-301f-43ef-b6f7-aea5ceb8069f" providerId="ADAL" clId="{1B5BD6E2-FE72-4F8F-B9D9-3B5EABC1C1AC}" dt="2021-08-10T19:48:18.376" v="32" actId="27636"/>
          <ac:spMkLst>
            <pc:docMk/>
            <pc:sldMk cId="2561544439" sldId="331"/>
            <ac:spMk id="2" creationId="{EAE1B52E-168D-4BEA-B622-9C707D12B136}"/>
          </ac:spMkLst>
        </pc:spChg>
      </pc:sldChg>
      <pc:sldChg chg="modSp new del mod">
        <pc:chgData name="Manoj Babu" userId="a055836f-301f-43ef-b6f7-aea5ceb8069f" providerId="ADAL" clId="{1B5BD6E2-FE72-4F8F-B9D9-3B5EABC1C1AC}" dt="2021-08-11T18:22:02.453" v="2868" actId="47"/>
        <pc:sldMkLst>
          <pc:docMk/>
          <pc:sldMk cId="3969108843" sldId="332"/>
        </pc:sldMkLst>
        <pc:spChg chg="mod">
          <ac:chgData name="Manoj Babu" userId="a055836f-301f-43ef-b6f7-aea5ceb8069f" providerId="ADAL" clId="{1B5BD6E2-FE72-4F8F-B9D9-3B5EABC1C1AC}" dt="2021-08-10T19:48:18.414" v="33" actId="27636"/>
          <ac:spMkLst>
            <pc:docMk/>
            <pc:sldMk cId="3969108843" sldId="332"/>
            <ac:spMk id="2" creationId="{DADA5F4E-AA07-4D53-B392-1CBCC7061D04}"/>
          </ac:spMkLst>
        </pc:spChg>
      </pc:sldChg>
      <pc:sldChg chg="modSp new del mod">
        <pc:chgData name="Manoj Babu" userId="a055836f-301f-43ef-b6f7-aea5ceb8069f" providerId="ADAL" clId="{1B5BD6E2-FE72-4F8F-B9D9-3B5EABC1C1AC}" dt="2021-08-11T18:22:02.453" v="2868" actId="47"/>
        <pc:sldMkLst>
          <pc:docMk/>
          <pc:sldMk cId="1784337300" sldId="333"/>
        </pc:sldMkLst>
        <pc:spChg chg="mod">
          <ac:chgData name="Manoj Babu" userId="a055836f-301f-43ef-b6f7-aea5ceb8069f" providerId="ADAL" clId="{1B5BD6E2-FE72-4F8F-B9D9-3B5EABC1C1AC}" dt="2021-08-10T19:48:18.414" v="34" actId="27636"/>
          <ac:spMkLst>
            <pc:docMk/>
            <pc:sldMk cId="1784337300" sldId="333"/>
            <ac:spMk id="2" creationId="{578D3FC7-17BB-4EA1-9DAC-AE09CBC08003}"/>
          </ac:spMkLst>
        </pc:spChg>
      </pc:sldChg>
      <pc:sldChg chg="modSp new del mod">
        <pc:chgData name="Manoj Babu" userId="a055836f-301f-43ef-b6f7-aea5ceb8069f" providerId="ADAL" clId="{1B5BD6E2-FE72-4F8F-B9D9-3B5EABC1C1AC}" dt="2021-08-11T18:22:02.453" v="2868" actId="47"/>
        <pc:sldMkLst>
          <pc:docMk/>
          <pc:sldMk cId="1534008218" sldId="334"/>
        </pc:sldMkLst>
        <pc:spChg chg="mod">
          <ac:chgData name="Manoj Babu" userId="a055836f-301f-43ef-b6f7-aea5ceb8069f" providerId="ADAL" clId="{1B5BD6E2-FE72-4F8F-B9D9-3B5EABC1C1AC}" dt="2021-08-10T19:48:18.476" v="35" actId="27636"/>
          <ac:spMkLst>
            <pc:docMk/>
            <pc:sldMk cId="1534008218" sldId="334"/>
            <ac:spMk id="2" creationId="{2D7D67C1-66E3-414F-A591-2AF422B519C8}"/>
          </ac:spMkLst>
        </pc:spChg>
      </pc:sldChg>
      <pc:sldChg chg="del">
        <pc:chgData name="Manoj Babu" userId="a055836f-301f-43ef-b6f7-aea5ceb8069f" providerId="ADAL" clId="{1B5BD6E2-FE72-4F8F-B9D9-3B5EABC1C1AC}" dt="2021-08-10T12:26:21.043" v="11" actId="47"/>
        <pc:sldMkLst>
          <pc:docMk/>
          <pc:sldMk cId="0" sldId="401"/>
        </pc:sldMkLst>
      </pc:sldChg>
      <pc:sldChg chg="del">
        <pc:chgData name="Manoj Babu" userId="a055836f-301f-43ef-b6f7-aea5ceb8069f" providerId="ADAL" clId="{1B5BD6E2-FE72-4F8F-B9D9-3B5EABC1C1AC}" dt="2021-08-10T12:26:30.249" v="12" actId="47"/>
        <pc:sldMkLst>
          <pc:docMk/>
          <pc:sldMk cId="0" sldId="402"/>
        </pc:sldMkLst>
      </pc:sldChg>
      <pc:sldChg chg="del">
        <pc:chgData name="Manoj Babu" userId="a055836f-301f-43ef-b6f7-aea5ceb8069f" providerId="ADAL" clId="{1B5BD6E2-FE72-4F8F-B9D9-3B5EABC1C1AC}" dt="2021-08-10T12:26:30.249" v="12" actId="47"/>
        <pc:sldMkLst>
          <pc:docMk/>
          <pc:sldMk cId="0" sldId="406"/>
        </pc:sldMkLst>
      </pc:sldChg>
      <pc:sldChg chg="del">
        <pc:chgData name="Manoj Babu" userId="a055836f-301f-43ef-b6f7-aea5ceb8069f" providerId="ADAL" clId="{1B5BD6E2-FE72-4F8F-B9D9-3B5EABC1C1AC}" dt="2021-08-10T12:26:30.249" v="12" actId="47"/>
        <pc:sldMkLst>
          <pc:docMk/>
          <pc:sldMk cId="3511168049" sldId="407"/>
        </pc:sldMkLst>
      </pc:sldChg>
      <pc:sldChg chg="del">
        <pc:chgData name="Manoj Babu" userId="a055836f-301f-43ef-b6f7-aea5ceb8069f" providerId="ADAL" clId="{1B5BD6E2-FE72-4F8F-B9D9-3B5EABC1C1AC}" dt="2021-08-10T12:26:30.249" v="12" actId="47"/>
        <pc:sldMkLst>
          <pc:docMk/>
          <pc:sldMk cId="1008333513" sldId="408"/>
        </pc:sldMkLst>
      </pc:sldChg>
      <pc:sldChg chg="del">
        <pc:chgData name="Manoj Babu" userId="a055836f-301f-43ef-b6f7-aea5ceb8069f" providerId="ADAL" clId="{1B5BD6E2-FE72-4F8F-B9D9-3B5EABC1C1AC}" dt="2021-08-10T12:26:30.249" v="12" actId="47"/>
        <pc:sldMkLst>
          <pc:docMk/>
          <pc:sldMk cId="2566384063" sldId="409"/>
        </pc:sldMkLst>
      </pc:sldChg>
      <pc:sldChg chg="del">
        <pc:chgData name="Manoj Babu" userId="a055836f-301f-43ef-b6f7-aea5ceb8069f" providerId="ADAL" clId="{1B5BD6E2-FE72-4F8F-B9D9-3B5EABC1C1AC}" dt="2021-08-10T12:26:30.249" v="12" actId="47"/>
        <pc:sldMkLst>
          <pc:docMk/>
          <pc:sldMk cId="1595235635" sldId="410"/>
        </pc:sldMkLst>
      </pc:sldChg>
      <pc:sldChg chg="del">
        <pc:chgData name="Manoj Babu" userId="a055836f-301f-43ef-b6f7-aea5ceb8069f" providerId="ADAL" clId="{1B5BD6E2-FE72-4F8F-B9D9-3B5EABC1C1AC}" dt="2021-08-10T12:26:30.249" v="12" actId="47"/>
        <pc:sldMkLst>
          <pc:docMk/>
          <pc:sldMk cId="2296063748" sldId="411"/>
        </pc:sldMkLst>
      </pc:sldChg>
      <pc:sldChg chg="del">
        <pc:chgData name="Manoj Babu" userId="a055836f-301f-43ef-b6f7-aea5ceb8069f" providerId="ADAL" clId="{1B5BD6E2-FE72-4F8F-B9D9-3B5EABC1C1AC}" dt="2021-08-10T12:26:21.043" v="11" actId="47"/>
        <pc:sldMkLst>
          <pc:docMk/>
          <pc:sldMk cId="2581225773" sldId="412"/>
        </pc:sldMkLst>
      </pc:sldChg>
      <pc:sldChg chg="del">
        <pc:chgData name="Manoj Babu" userId="a055836f-301f-43ef-b6f7-aea5ceb8069f" providerId="ADAL" clId="{1B5BD6E2-FE72-4F8F-B9D9-3B5EABC1C1AC}" dt="2021-08-10T12:26:21.043" v="11" actId="47"/>
        <pc:sldMkLst>
          <pc:docMk/>
          <pc:sldMk cId="457599033" sldId="413"/>
        </pc:sldMkLst>
      </pc:sldChg>
      <pc:sldChg chg="del">
        <pc:chgData name="Manoj Babu" userId="a055836f-301f-43ef-b6f7-aea5ceb8069f" providerId="ADAL" clId="{1B5BD6E2-FE72-4F8F-B9D9-3B5EABC1C1AC}" dt="2021-08-10T12:26:21.043" v="11" actId="47"/>
        <pc:sldMkLst>
          <pc:docMk/>
          <pc:sldMk cId="0" sldId="424"/>
        </pc:sldMkLst>
      </pc:sldChg>
      <pc:sldChg chg="del">
        <pc:chgData name="Manoj Babu" userId="a055836f-301f-43ef-b6f7-aea5ceb8069f" providerId="ADAL" clId="{1B5BD6E2-FE72-4F8F-B9D9-3B5EABC1C1AC}" dt="2021-08-10T12:26:21.043" v="11" actId="47"/>
        <pc:sldMkLst>
          <pc:docMk/>
          <pc:sldMk cId="0" sldId="455"/>
        </pc:sldMkLst>
      </pc:sldChg>
      <pc:sldChg chg="del">
        <pc:chgData name="Manoj Babu" userId="a055836f-301f-43ef-b6f7-aea5ceb8069f" providerId="ADAL" clId="{1B5BD6E2-FE72-4F8F-B9D9-3B5EABC1C1AC}" dt="2021-08-10T12:26:21.043" v="11" actId="47"/>
        <pc:sldMkLst>
          <pc:docMk/>
          <pc:sldMk cId="0" sldId="457"/>
        </pc:sldMkLst>
      </pc:sldChg>
      <pc:sldChg chg="del">
        <pc:chgData name="Manoj Babu" userId="a055836f-301f-43ef-b6f7-aea5ceb8069f" providerId="ADAL" clId="{1B5BD6E2-FE72-4F8F-B9D9-3B5EABC1C1AC}" dt="2021-08-10T12:26:21.043" v="11" actId="47"/>
        <pc:sldMkLst>
          <pc:docMk/>
          <pc:sldMk cId="0" sldId="458"/>
        </pc:sldMkLst>
      </pc:sldChg>
      <pc:sldChg chg="addSp delSp modSp add mod modClrScheme delAnim modAnim chgLayout modNotesTx">
        <pc:chgData name="Manoj Babu" userId="a055836f-301f-43ef-b6f7-aea5ceb8069f" providerId="ADAL" clId="{1B5BD6E2-FE72-4F8F-B9D9-3B5EABC1C1AC}" dt="2021-08-11T19:06:56.368" v="2991"/>
        <pc:sldMkLst>
          <pc:docMk/>
          <pc:sldMk cId="0" sldId="459"/>
        </pc:sldMkLst>
        <pc:spChg chg="del topLvl">
          <ac:chgData name="Manoj Babu" userId="a055836f-301f-43ef-b6f7-aea5ceb8069f" providerId="ADAL" clId="{1B5BD6E2-FE72-4F8F-B9D9-3B5EABC1C1AC}" dt="2021-08-11T19:05:02.944" v="2986" actId="478"/>
          <ac:spMkLst>
            <pc:docMk/>
            <pc:sldMk cId="0" sldId="459"/>
            <ac:spMk id="18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1T19:04:41.911" v="2977" actId="14100"/>
          <ac:spMkLst>
            <pc:docMk/>
            <pc:sldMk cId="0" sldId="459"/>
            <ac:spMk id="21507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1T18:17:16.319" v="2833" actId="27636"/>
          <ac:spMkLst>
            <pc:docMk/>
            <pc:sldMk cId="0" sldId="459"/>
            <ac:spMk id="22530" creationId="{00000000-0000-0000-0000-000000000000}"/>
          </ac:spMkLst>
        </pc:spChg>
        <pc:spChg chg="del mod topLvl">
          <ac:chgData name="Manoj Babu" userId="a055836f-301f-43ef-b6f7-aea5ceb8069f" providerId="ADAL" clId="{1B5BD6E2-FE72-4F8F-B9D9-3B5EABC1C1AC}" dt="2021-08-11T19:03:57.776" v="2962" actId="478"/>
          <ac:spMkLst>
            <pc:docMk/>
            <pc:sldMk cId="0" sldId="459"/>
            <ac:spMk id="22538" creationId="{00000000-0000-0000-0000-000000000000}"/>
          </ac:spMkLst>
        </pc:spChg>
        <pc:grpChg chg="del mod">
          <ac:chgData name="Manoj Babu" userId="a055836f-301f-43ef-b6f7-aea5ceb8069f" providerId="ADAL" clId="{1B5BD6E2-FE72-4F8F-B9D9-3B5EABC1C1AC}" dt="2021-08-11T19:02:14.521" v="2936" actId="165"/>
          <ac:grpSpMkLst>
            <pc:docMk/>
            <pc:sldMk cId="0" sldId="459"/>
            <ac:grpSpMk id="2" creationId="{00000000-0000-0000-0000-000000000000}"/>
          </ac:grpSpMkLst>
        </pc:grpChg>
        <pc:grpChg chg="del mod">
          <ac:chgData name="Manoj Babu" userId="a055836f-301f-43ef-b6f7-aea5ceb8069f" providerId="ADAL" clId="{1B5BD6E2-FE72-4F8F-B9D9-3B5EABC1C1AC}" dt="2021-08-11T19:05:02.944" v="2986" actId="478"/>
          <ac:grpSpMkLst>
            <pc:docMk/>
            <pc:sldMk cId="0" sldId="459"/>
            <ac:grpSpMk id="3" creationId="{03E71F05-E466-8A42-B381-60381D009139}"/>
          </ac:grpSpMkLst>
        </pc:grpChg>
        <pc:grpChg chg="add mod ord">
          <ac:chgData name="Manoj Babu" userId="a055836f-301f-43ef-b6f7-aea5ceb8069f" providerId="ADAL" clId="{1B5BD6E2-FE72-4F8F-B9D9-3B5EABC1C1AC}" dt="2021-08-11T19:04:50.015" v="2982" actId="164"/>
          <ac:grpSpMkLst>
            <pc:docMk/>
            <pc:sldMk cId="0" sldId="459"/>
            <ac:grpSpMk id="6" creationId="{BDEECE42-6F22-4292-868F-65057AADE684}"/>
          </ac:grpSpMkLst>
        </pc:grpChg>
        <pc:grpChg chg="add mod">
          <ac:chgData name="Manoj Babu" userId="a055836f-301f-43ef-b6f7-aea5ceb8069f" providerId="ADAL" clId="{1B5BD6E2-FE72-4F8F-B9D9-3B5EABC1C1AC}" dt="2021-08-11T19:04:52.706" v="2984" actId="1076"/>
          <ac:grpSpMkLst>
            <pc:docMk/>
            <pc:sldMk cId="0" sldId="459"/>
            <ac:grpSpMk id="7" creationId="{6745059D-4B07-4135-A26F-9DA1A27E15B1}"/>
          </ac:grpSpMkLst>
        </pc:grpChg>
        <pc:grpChg chg="topLvl">
          <ac:chgData name="Manoj Babu" userId="a055836f-301f-43ef-b6f7-aea5ceb8069f" providerId="ADAL" clId="{1B5BD6E2-FE72-4F8F-B9D9-3B5EABC1C1AC}" dt="2021-08-11T19:05:02.944" v="2986" actId="478"/>
          <ac:grpSpMkLst>
            <pc:docMk/>
            <pc:sldMk cId="0" sldId="459"/>
            <ac:grpSpMk id="13" creationId="{00000000-0000-0000-0000-000000000000}"/>
          </ac:grpSpMkLst>
        </pc:grpChg>
        <pc:picChg chg="add mod">
          <ac:chgData name="Manoj Babu" userId="a055836f-301f-43ef-b6f7-aea5ceb8069f" providerId="ADAL" clId="{1B5BD6E2-FE72-4F8F-B9D9-3B5EABC1C1AC}" dt="2021-08-11T19:04:50.015" v="2982" actId="164"/>
          <ac:picMkLst>
            <pc:docMk/>
            <pc:sldMk cId="0" sldId="459"/>
            <ac:picMk id="5" creationId="{779ED8D4-CF02-44CB-AF0D-42006E148540}"/>
          </ac:picMkLst>
        </pc:picChg>
        <pc:picChg chg="del mod topLvl">
          <ac:chgData name="Manoj Babu" userId="a055836f-301f-43ef-b6f7-aea5ceb8069f" providerId="ADAL" clId="{1B5BD6E2-FE72-4F8F-B9D9-3B5EABC1C1AC}" dt="2021-08-11T19:02:17.867" v="2938" actId="478"/>
          <ac:picMkLst>
            <pc:docMk/>
            <pc:sldMk cId="0" sldId="459"/>
            <ac:picMk id="22536" creationId="{00000000-0000-0000-0000-000000000000}"/>
          </ac:picMkLst>
        </pc:picChg>
        <pc:cxnChg chg="mod topLvl">
          <ac:chgData name="Manoj Babu" userId="a055836f-301f-43ef-b6f7-aea5ceb8069f" providerId="ADAL" clId="{1B5BD6E2-FE72-4F8F-B9D9-3B5EABC1C1AC}" dt="2021-08-11T19:03:43.108" v="2960" actId="208"/>
          <ac:cxnSpMkLst>
            <pc:docMk/>
            <pc:sldMk cId="0" sldId="459"/>
            <ac:cxnSpMk id="12" creationId="{00000000-0000-0000-0000-000000000000}"/>
          </ac:cxnSpMkLst>
        </pc:cxnChg>
        <pc:cxnChg chg="mod topLvl">
          <ac:chgData name="Manoj Babu" userId="a055836f-301f-43ef-b6f7-aea5ceb8069f" providerId="ADAL" clId="{1B5BD6E2-FE72-4F8F-B9D9-3B5EABC1C1AC}" dt="2021-08-11T19:03:43.108" v="2960" actId="208"/>
          <ac:cxnSpMkLst>
            <pc:docMk/>
            <pc:sldMk cId="0" sldId="459"/>
            <ac:cxnSpMk id="14" creationId="{00000000-0000-0000-0000-000000000000}"/>
          </ac:cxnSpMkLst>
        </pc:cxnChg>
        <pc:cxnChg chg="mod">
          <ac:chgData name="Manoj Babu" userId="a055836f-301f-43ef-b6f7-aea5ceb8069f" providerId="ADAL" clId="{1B5BD6E2-FE72-4F8F-B9D9-3B5EABC1C1AC}" dt="2021-08-11T19:05:31.814" v="2989" actId="692"/>
          <ac:cxnSpMkLst>
            <pc:docMk/>
            <pc:sldMk cId="0" sldId="459"/>
            <ac:cxnSpMk id="17" creationId="{00000000-0000-0000-0000-000000000000}"/>
          </ac:cxnSpMkLst>
        </pc:cxnChg>
      </pc:sldChg>
      <pc:sldChg chg="del">
        <pc:chgData name="Manoj Babu" userId="a055836f-301f-43ef-b6f7-aea5ceb8069f" providerId="ADAL" clId="{1B5BD6E2-FE72-4F8F-B9D9-3B5EABC1C1AC}" dt="2021-08-10T12:26:21.043" v="11" actId="47"/>
        <pc:sldMkLst>
          <pc:docMk/>
          <pc:sldMk cId="216348430" sldId="459"/>
        </pc:sldMkLst>
      </pc:sldChg>
      <pc:sldChg chg="addSp delSp modSp add mod modClrScheme chgLayout">
        <pc:chgData name="Manoj Babu" userId="a055836f-301f-43ef-b6f7-aea5ceb8069f" providerId="ADAL" clId="{1B5BD6E2-FE72-4F8F-B9D9-3B5EABC1C1AC}" dt="2021-08-11T18:59:47.338" v="2930" actId="14100"/>
        <pc:sldMkLst>
          <pc:docMk/>
          <pc:sldMk cId="0" sldId="460"/>
        </pc:sldMkLst>
        <pc:spChg chg="mod ord">
          <ac:chgData name="Manoj Babu" userId="a055836f-301f-43ef-b6f7-aea5ceb8069f" providerId="ADAL" clId="{1B5BD6E2-FE72-4F8F-B9D9-3B5EABC1C1AC}" dt="2021-08-11T18:59:06.810" v="2928" actId="20577"/>
          <ac:spMkLst>
            <pc:docMk/>
            <pc:sldMk cId="0" sldId="460"/>
            <ac:spMk id="25602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1T18:57:55.064" v="2911" actId="14100"/>
          <ac:spMkLst>
            <pc:docMk/>
            <pc:sldMk cId="0" sldId="460"/>
            <ac:spMk id="813059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8:58:27.011" v="2913" actId="207"/>
          <ac:spMkLst>
            <pc:docMk/>
            <pc:sldMk cId="0" sldId="460"/>
            <ac:spMk id="813061" creationId="{00000000-0000-0000-0000-000000000000}"/>
          </ac:spMkLst>
        </pc:spChg>
        <pc:grpChg chg="del mod">
          <ac:chgData name="Manoj Babu" userId="a055836f-301f-43ef-b6f7-aea5ceb8069f" providerId="ADAL" clId="{1B5BD6E2-FE72-4F8F-B9D9-3B5EABC1C1AC}" dt="2021-08-11T18:57:47.342" v="2907" actId="478"/>
          <ac:grpSpMkLst>
            <pc:docMk/>
            <pc:sldMk cId="0" sldId="460"/>
            <ac:grpSpMk id="10" creationId="{00000000-0000-0000-0000-000000000000}"/>
          </ac:grpSpMkLst>
        </pc:grpChg>
        <pc:graphicFrameChg chg="mod modGraphic">
          <ac:chgData name="Manoj Babu" userId="a055836f-301f-43ef-b6f7-aea5ceb8069f" providerId="ADAL" clId="{1B5BD6E2-FE72-4F8F-B9D9-3B5EABC1C1AC}" dt="2021-08-11T18:59:47.338" v="2930" actId="14100"/>
          <ac:graphicFrameMkLst>
            <pc:docMk/>
            <pc:sldMk cId="0" sldId="460"/>
            <ac:graphicFrameMk id="813133" creationId="{00000000-0000-0000-0000-000000000000}"/>
          </ac:graphicFrameMkLst>
        </pc:graphicFrameChg>
        <pc:picChg chg="add mod">
          <ac:chgData name="Manoj Babu" userId="a055836f-301f-43ef-b6f7-aea5ceb8069f" providerId="ADAL" clId="{1B5BD6E2-FE72-4F8F-B9D9-3B5EABC1C1AC}" dt="2021-08-11T18:57:50.269" v="2909" actId="1076"/>
          <ac:picMkLst>
            <pc:docMk/>
            <pc:sldMk cId="0" sldId="460"/>
            <ac:picMk id="14" creationId="{FAC603B1-CFA8-401C-9704-F472F0F3DF37}"/>
          </ac:picMkLst>
        </pc:picChg>
      </pc:sldChg>
      <pc:sldChg chg="del">
        <pc:chgData name="Manoj Babu" userId="a055836f-301f-43ef-b6f7-aea5ceb8069f" providerId="ADAL" clId="{1B5BD6E2-FE72-4F8F-B9D9-3B5EABC1C1AC}" dt="2021-08-10T12:26:21.043" v="11" actId="47"/>
        <pc:sldMkLst>
          <pc:docMk/>
          <pc:sldMk cId="2004727577" sldId="460"/>
        </pc:sldMkLst>
      </pc:sldChg>
      <pc:sldChg chg="delSp modSp add mod modClrScheme delAnim modAnim chgLayout">
        <pc:chgData name="Manoj Babu" userId="a055836f-301f-43ef-b6f7-aea5ceb8069f" providerId="ADAL" clId="{1B5BD6E2-FE72-4F8F-B9D9-3B5EABC1C1AC}" dt="2021-08-11T18:59:24.195" v="2929" actId="207"/>
        <pc:sldMkLst>
          <pc:docMk/>
          <pc:sldMk cId="0" sldId="461"/>
        </pc:sldMkLst>
        <pc:spChg chg="mod ord">
          <ac:chgData name="Manoj Babu" userId="a055836f-301f-43ef-b6f7-aea5ceb8069f" providerId="ADAL" clId="{1B5BD6E2-FE72-4F8F-B9D9-3B5EABC1C1AC}" dt="2021-08-11T18:17:16.345" v="2838" actId="27636"/>
          <ac:spMkLst>
            <pc:docMk/>
            <pc:sldMk cId="0" sldId="461"/>
            <ac:spMk id="27650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1T18:59:24.195" v="2929" actId="207"/>
          <ac:spMkLst>
            <pc:docMk/>
            <pc:sldMk cId="0" sldId="461"/>
            <ac:spMk id="27651" creationId="{00000000-0000-0000-0000-000000000000}"/>
          </ac:spMkLst>
        </pc:spChg>
        <pc:grpChg chg="del mod">
          <ac:chgData name="Manoj Babu" userId="a055836f-301f-43ef-b6f7-aea5ceb8069f" providerId="ADAL" clId="{1B5BD6E2-FE72-4F8F-B9D9-3B5EABC1C1AC}" dt="2021-08-11T18:21:39.613" v="2861" actId="478"/>
          <ac:grpSpMkLst>
            <pc:docMk/>
            <pc:sldMk cId="0" sldId="461"/>
            <ac:grpSpMk id="15" creationId="{00000000-0000-0000-0000-000000000000}"/>
          </ac:grpSpMkLst>
        </pc:grpChg>
      </pc:sldChg>
      <pc:sldChg chg="addSp delSp modSp add mod modClrScheme chgLayout">
        <pc:chgData name="Manoj Babu" userId="a055836f-301f-43ef-b6f7-aea5ceb8069f" providerId="ADAL" clId="{1B5BD6E2-FE72-4F8F-B9D9-3B5EABC1C1AC}" dt="2021-08-11T18:55:27.978" v="2882" actId="1076"/>
        <pc:sldMkLst>
          <pc:docMk/>
          <pc:sldMk cId="0" sldId="491"/>
        </pc:sldMkLst>
        <pc:spChg chg="del">
          <ac:chgData name="Manoj Babu" userId="a055836f-301f-43ef-b6f7-aea5ceb8069f" providerId="ADAL" clId="{1B5BD6E2-FE72-4F8F-B9D9-3B5EABC1C1AC}" dt="2021-08-11T18:55:16.405" v="2877" actId="478"/>
          <ac:spMkLst>
            <pc:docMk/>
            <pc:sldMk cId="0" sldId="491"/>
            <ac:spMk id="9" creationId="{00000000-0000-0000-0000-000000000000}"/>
          </ac:spMkLst>
        </pc:spChg>
        <pc:spChg chg="del">
          <ac:chgData name="Manoj Babu" userId="a055836f-301f-43ef-b6f7-aea5ceb8069f" providerId="ADAL" clId="{1B5BD6E2-FE72-4F8F-B9D9-3B5EABC1C1AC}" dt="2021-08-11T18:55:21.088" v="2878" actId="478"/>
          <ac:spMkLst>
            <pc:docMk/>
            <pc:sldMk cId="0" sldId="491"/>
            <ac:spMk id="10" creationId="{00000000-0000-0000-0000-000000000000}"/>
          </ac:spMkLst>
        </pc:spChg>
        <pc:spChg chg="del">
          <ac:chgData name="Manoj Babu" userId="a055836f-301f-43ef-b6f7-aea5ceb8069f" providerId="ADAL" clId="{1B5BD6E2-FE72-4F8F-B9D9-3B5EABC1C1AC}" dt="2021-08-11T18:55:23.092" v="2879" actId="478"/>
          <ac:spMkLst>
            <pc:docMk/>
            <pc:sldMk cId="0" sldId="491"/>
            <ac:spMk id="12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1T18:17:16.321" v="2834" actId="27636"/>
          <ac:spMkLst>
            <pc:docMk/>
            <pc:sldMk cId="0" sldId="491"/>
            <ac:spMk id="23554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1T18:20:12.692" v="2852" actId="27636"/>
          <ac:spMkLst>
            <pc:docMk/>
            <pc:sldMk cId="0" sldId="491"/>
            <ac:spMk id="23555" creationId="{00000000-0000-0000-0000-000000000000}"/>
          </ac:spMkLst>
        </pc:spChg>
        <pc:grpChg chg="del mod">
          <ac:chgData name="Manoj Babu" userId="a055836f-301f-43ef-b6f7-aea5ceb8069f" providerId="ADAL" clId="{1B5BD6E2-FE72-4F8F-B9D9-3B5EABC1C1AC}" dt="2021-08-11T18:55:07.163" v="2873" actId="478"/>
          <ac:grpSpMkLst>
            <pc:docMk/>
            <pc:sldMk cId="0" sldId="491"/>
            <ac:grpSpMk id="7" creationId="{00000000-0000-0000-0000-000000000000}"/>
          </ac:grpSpMkLst>
        </pc:grpChg>
        <pc:picChg chg="del">
          <ac:chgData name="Manoj Babu" userId="a055836f-301f-43ef-b6f7-aea5ceb8069f" providerId="ADAL" clId="{1B5BD6E2-FE72-4F8F-B9D9-3B5EABC1C1AC}" dt="2021-08-11T18:55:07.861" v="2874" actId="478"/>
          <ac:picMkLst>
            <pc:docMk/>
            <pc:sldMk cId="0" sldId="491"/>
            <ac:picMk id="11" creationId="{00000000-0000-0000-0000-000000000000}"/>
          </ac:picMkLst>
        </pc:picChg>
        <pc:picChg chg="add mod">
          <ac:chgData name="Manoj Babu" userId="a055836f-301f-43ef-b6f7-aea5ceb8069f" providerId="ADAL" clId="{1B5BD6E2-FE72-4F8F-B9D9-3B5EABC1C1AC}" dt="2021-08-11T18:55:27.978" v="2882" actId="1076"/>
          <ac:picMkLst>
            <pc:docMk/>
            <pc:sldMk cId="0" sldId="491"/>
            <ac:picMk id="13" creationId="{CD625AFF-BA3C-4FE9-BF01-DEF446C58596}"/>
          </ac:picMkLst>
        </pc:picChg>
        <pc:picChg chg="del mod ord">
          <ac:chgData name="Manoj Babu" userId="a055836f-301f-43ef-b6f7-aea5ceb8069f" providerId="ADAL" clId="{1B5BD6E2-FE72-4F8F-B9D9-3B5EABC1C1AC}" dt="2021-08-11T18:55:06.727" v="2872" actId="478"/>
          <ac:picMkLst>
            <pc:docMk/>
            <pc:sldMk cId="0" sldId="491"/>
            <ac:picMk id="19459" creationId="{00000000-0000-0000-0000-000000000000}"/>
          </ac:picMkLst>
        </pc:picChg>
      </pc:sldChg>
      <pc:sldChg chg="addSp delSp modSp add del mod ord modClrScheme addAnim delAnim modAnim chgLayout">
        <pc:chgData name="Manoj Babu" userId="a055836f-301f-43ef-b6f7-aea5ceb8069f" providerId="ADAL" clId="{1B5BD6E2-FE72-4F8F-B9D9-3B5EABC1C1AC}" dt="2021-08-11T17:38:41.773" v="2683" actId="1076"/>
        <pc:sldMkLst>
          <pc:docMk/>
          <pc:sldMk cId="0" sldId="535"/>
        </pc:sldMkLst>
        <pc:spChg chg="add del mod">
          <ac:chgData name="Manoj Babu" userId="a055836f-301f-43ef-b6f7-aea5ceb8069f" providerId="ADAL" clId="{1B5BD6E2-FE72-4F8F-B9D9-3B5EABC1C1AC}" dt="2021-08-11T17:36:24.209" v="2624" actId="1076"/>
          <ac:spMkLst>
            <pc:docMk/>
            <pc:sldMk cId="0" sldId="535"/>
            <ac:spMk id="8" creationId="{00000000-0000-0000-0000-000000000000}"/>
          </ac:spMkLst>
        </pc:spChg>
        <pc:spChg chg="add del mod ord">
          <ac:chgData name="Manoj Babu" userId="a055836f-301f-43ef-b6f7-aea5ceb8069f" providerId="ADAL" clId="{1B5BD6E2-FE72-4F8F-B9D9-3B5EABC1C1AC}" dt="2021-08-11T17:35:26.773" v="2621" actId="478"/>
          <ac:spMkLst>
            <pc:docMk/>
            <pc:sldMk cId="0" sldId="535"/>
            <ac:spMk id="9" creationId="{CE603B74-21C0-4B9A-A344-E6403AD57400}"/>
          </ac:spMkLst>
        </pc:spChg>
        <pc:spChg chg="add mod ord">
          <ac:chgData name="Manoj Babu" userId="a055836f-301f-43ef-b6f7-aea5ceb8069f" providerId="ADAL" clId="{1B5BD6E2-FE72-4F8F-B9D9-3B5EABC1C1AC}" dt="2021-08-11T17:31:18.849" v="2550" actId="1076"/>
          <ac:spMkLst>
            <pc:docMk/>
            <pc:sldMk cId="0" sldId="535"/>
            <ac:spMk id="9" creationId="{CF50929D-0D03-401D-9F82-06B560EB9B0C}"/>
          </ac:spMkLst>
        </pc:spChg>
        <pc:spChg chg="add mod">
          <ac:chgData name="Manoj Babu" userId="a055836f-301f-43ef-b6f7-aea5ceb8069f" providerId="ADAL" clId="{1B5BD6E2-FE72-4F8F-B9D9-3B5EABC1C1AC}" dt="2021-08-11T17:38:41.773" v="2683" actId="1076"/>
          <ac:spMkLst>
            <pc:docMk/>
            <pc:sldMk cId="0" sldId="535"/>
            <ac:spMk id="10" creationId="{FBC13DCB-8A25-4CB1-9DBF-62A6506091CA}"/>
          </ac:spMkLst>
        </pc:spChg>
        <pc:spChg chg="mod">
          <ac:chgData name="Manoj Babu" userId="a055836f-301f-43ef-b6f7-aea5ceb8069f" providerId="ADAL" clId="{1B5BD6E2-FE72-4F8F-B9D9-3B5EABC1C1AC}" dt="2021-08-11T17:31:13.384" v="2549" actId="1076"/>
          <ac:spMkLst>
            <pc:docMk/>
            <pc:sldMk cId="0" sldId="535"/>
            <ac:spMk id="18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7:31:13.384" v="2549" actId="1076"/>
          <ac:spMkLst>
            <pc:docMk/>
            <pc:sldMk cId="0" sldId="535"/>
            <ac:spMk id="19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7:31:13.384" v="2549" actId="1076"/>
          <ac:spMkLst>
            <pc:docMk/>
            <pc:sldMk cId="0" sldId="535"/>
            <ac:spMk id="20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7:31:13.384" v="2549" actId="1076"/>
          <ac:spMkLst>
            <pc:docMk/>
            <pc:sldMk cId="0" sldId="535"/>
            <ac:spMk id="21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7:31:13.384" v="2549" actId="1076"/>
          <ac:spMkLst>
            <pc:docMk/>
            <pc:sldMk cId="0" sldId="535"/>
            <ac:spMk id="22" creationId="{00000000-0000-0000-0000-000000000000}"/>
          </ac:spMkLst>
        </pc:spChg>
        <pc:spChg chg="add del mod">
          <ac:chgData name="Manoj Babu" userId="a055836f-301f-43ef-b6f7-aea5ceb8069f" providerId="ADAL" clId="{1B5BD6E2-FE72-4F8F-B9D9-3B5EABC1C1AC}" dt="2021-08-11T17:37:11.601" v="2637" actId="1076"/>
          <ac:spMkLst>
            <pc:docMk/>
            <pc:sldMk cId="0" sldId="535"/>
            <ac:spMk id="45" creationId="{00000000-0000-0000-0000-000000000000}"/>
          </ac:spMkLst>
        </pc:spChg>
        <pc:spChg chg="add mod">
          <ac:chgData name="Manoj Babu" userId="a055836f-301f-43ef-b6f7-aea5ceb8069f" providerId="ADAL" clId="{1B5BD6E2-FE72-4F8F-B9D9-3B5EABC1C1AC}" dt="2021-08-11T17:37:33.265" v="2638"/>
          <ac:spMkLst>
            <pc:docMk/>
            <pc:sldMk cId="0" sldId="535"/>
            <ac:spMk id="47" creationId="{E95C5EEF-D3BE-4FD1-AD53-0F6D3B65F2CB}"/>
          </ac:spMkLst>
        </pc:spChg>
        <pc:spChg chg="add mod">
          <ac:chgData name="Manoj Babu" userId="a055836f-301f-43ef-b6f7-aea5ceb8069f" providerId="ADAL" clId="{1B5BD6E2-FE72-4F8F-B9D9-3B5EABC1C1AC}" dt="2021-08-11T17:32:53.647" v="2574" actId="1076"/>
          <ac:spMkLst>
            <pc:docMk/>
            <pc:sldMk cId="0" sldId="535"/>
            <ac:spMk id="53" creationId="{28D61AC4-1E04-4E62-BB70-50F980FBF784}"/>
          </ac:spMkLst>
        </pc:spChg>
        <pc:spChg chg="add del mod">
          <ac:chgData name="Manoj Babu" userId="a055836f-301f-43ef-b6f7-aea5ceb8069f" providerId="ADAL" clId="{1B5BD6E2-FE72-4F8F-B9D9-3B5EABC1C1AC}" dt="2021-08-11T17:35:19.021" v="2618" actId="1035"/>
          <ac:spMkLst>
            <pc:docMk/>
            <pc:sldMk cId="0" sldId="535"/>
            <ac:spMk id="54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7:32:47.802" v="2573"/>
          <ac:spMkLst>
            <pc:docMk/>
            <pc:sldMk cId="0" sldId="535"/>
            <ac:spMk id="56" creationId="{EFDA7B72-DB20-4269-922D-A18CB7391AB2}"/>
          </ac:spMkLst>
        </pc:spChg>
        <pc:spChg chg="mod">
          <ac:chgData name="Manoj Babu" userId="a055836f-301f-43ef-b6f7-aea5ceb8069f" providerId="ADAL" clId="{1B5BD6E2-FE72-4F8F-B9D9-3B5EABC1C1AC}" dt="2021-08-11T17:32:47.802" v="2573"/>
          <ac:spMkLst>
            <pc:docMk/>
            <pc:sldMk cId="0" sldId="535"/>
            <ac:spMk id="57" creationId="{785AE68C-5CAD-4ACD-A455-C325382A4B72}"/>
          </ac:spMkLst>
        </pc:spChg>
        <pc:spChg chg="mod">
          <ac:chgData name="Manoj Babu" userId="a055836f-301f-43ef-b6f7-aea5ceb8069f" providerId="ADAL" clId="{1B5BD6E2-FE72-4F8F-B9D9-3B5EABC1C1AC}" dt="2021-08-11T17:32:47.802" v="2573"/>
          <ac:spMkLst>
            <pc:docMk/>
            <pc:sldMk cId="0" sldId="535"/>
            <ac:spMk id="61" creationId="{672CCA3D-D705-42A1-A756-B6FF2F58E154}"/>
          </ac:spMkLst>
        </pc:spChg>
        <pc:spChg chg="mod">
          <ac:chgData name="Manoj Babu" userId="a055836f-301f-43ef-b6f7-aea5ceb8069f" providerId="ADAL" clId="{1B5BD6E2-FE72-4F8F-B9D9-3B5EABC1C1AC}" dt="2021-08-11T17:32:47.802" v="2573"/>
          <ac:spMkLst>
            <pc:docMk/>
            <pc:sldMk cId="0" sldId="535"/>
            <ac:spMk id="66" creationId="{93AC2826-9D94-4FF2-97F6-F721B87C726E}"/>
          </ac:spMkLst>
        </pc:spChg>
        <pc:spChg chg="mod">
          <ac:chgData name="Manoj Babu" userId="a055836f-301f-43ef-b6f7-aea5ceb8069f" providerId="ADAL" clId="{1B5BD6E2-FE72-4F8F-B9D9-3B5EABC1C1AC}" dt="2021-08-11T17:32:47.802" v="2573"/>
          <ac:spMkLst>
            <pc:docMk/>
            <pc:sldMk cId="0" sldId="535"/>
            <ac:spMk id="71" creationId="{0DE2651E-57BE-4691-AEE7-004B6451766B}"/>
          </ac:spMkLst>
        </pc:spChg>
        <pc:spChg chg="mod">
          <ac:chgData name="Manoj Babu" userId="a055836f-301f-43ef-b6f7-aea5ceb8069f" providerId="ADAL" clId="{1B5BD6E2-FE72-4F8F-B9D9-3B5EABC1C1AC}" dt="2021-08-11T17:32:47.802" v="2573"/>
          <ac:spMkLst>
            <pc:docMk/>
            <pc:sldMk cId="0" sldId="535"/>
            <ac:spMk id="76" creationId="{A7BBC67C-5A19-4AE3-80FC-1D32A6840B53}"/>
          </ac:spMkLst>
        </pc:spChg>
        <pc:spChg chg="add mod">
          <ac:chgData name="Manoj Babu" userId="a055836f-301f-43ef-b6f7-aea5ceb8069f" providerId="ADAL" clId="{1B5BD6E2-FE72-4F8F-B9D9-3B5EABC1C1AC}" dt="2021-08-11T17:32:53.647" v="2574" actId="1076"/>
          <ac:spMkLst>
            <pc:docMk/>
            <pc:sldMk cId="0" sldId="535"/>
            <ac:spMk id="78" creationId="{7F596896-3323-44A6-B0E9-DA5430264330}"/>
          </ac:spMkLst>
        </pc:spChg>
        <pc:spChg chg="add mod">
          <ac:chgData name="Manoj Babu" userId="a055836f-301f-43ef-b6f7-aea5ceb8069f" providerId="ADAL" clId="{1B5BD6E2-FE72-4F8F-B9D9-3B5EABC1C1AC}" dt="2021-08-11T17:32:53.647" v="2574" actId="1076"/>
          <ac:spMkLst>
            <pc:docMk/>
            <pc:sldMk cId="0" sldId="535"/>
            <ac:spMk id="79" creationId="{339FB271-F841-4CE2-B2D8-5DE45A4D8645}"/>
          </ac:spMkLst>
        </pc:spChg>
        <pc:spChg chg="add mod">
          <ac:chgData name="Manoj Babu" userId="a055836f-301f-43ef-b6f7-aea5ceb8069f" providerId="ADAL" clId="{1B5BD6E2-FE72-4F8F-B9D9-3B5EABC1C1AC}" dt="2021-08-11T17:32:53.647" v="2574" actId="1076"/>
          <ac:spMkLst>
            <pc:docMk/>
            <pc:sldMk cId="0" sldId="535"/>
            <ac:spMk id="80" creationId="{1DD55A6D-7C44-414E-AF3A-D93C66773085}"/>
          </ac:spMkLst>
        </pc:spChg>
        <pc:spChg chg="add del mod">
          <ac:chgData name="Manoj Babu" userId="a055836f-301f-43ef-b6f7-aea5ceb8069f" providerId="ADAL" clId="{1B5BD6E2-FE72-4F8F-B9D9-3B5EABC1C1AC}" dt="2021-08-11T17:38:39.171" v="2682" actId="1076"/>
          <ac:spMkLst>
            <pc:docMk/>
            <pc:sldMk cId="0" sldId="535"/>
            <ac:spMk id="87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1T17:37:40.908" v="2639" actId="20577"/>
          <ac:spMkLst>
            <pc:docMk/>
            <pc:sldMk cId="0" sldId="535"/>
            <ac:spMk id="33794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7:31:13.384" v="2549" actId="1076"/>
          <ac:spMkLst>
            <pc:docMk/>
            <pc:sldMk cId="0" sldId="535"/>
            <ac:spMk id="33805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7:31:13.384" v="2549" actId="1076"/>
          <ac:spMkLst>
            <pc:docMk/>
            <pc:sldMk cId="0" sldId="535"/>
            <ac:spMk id="33806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7:31:13.384" v="2549" actId="1076"/>
          <ac:spMkLst>
            <pc:docMk/>
            <pc:sldMk cId="0" sldId="535"/>
            <ac:spMk id="33807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7:31:13.384" v="2549" actId="1076"/>
          <ac:spMkLst>
            <pc:docMk/>
            <pc:sldMk cId="0" sldId="535"/>
            <ac:spMk id="33808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7:31:53.239" v="2554" actId="1076"/>
          <ac:spMkLst>
            <pc:docMk/>
            <pc:sldMk cId="0" sldId="535"/>
            <ac:spMk id="33809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7:38:35.463" v="2681" actId="1076"/>
          <ac:spMkLst>
            <pc:docMk/>
            <pc:sldMk cId="0" sldId="535"/>
            <ac:spMk id="33817" creationId="{00000000-0000-0000-0000-000000000000}"/>
          </ac:spMkLst>
        </pc:spChg>
        <pc:grpChg chg="mod">
          <ac:chgData name="Manoj Babu" userId="a055836f-301f-43ef-b6f7-aea5ceb8069f" providerId="ADAL" clId="{1B5BD6E2-FE72-4F8F-B9D9-3B5EABC1C1AC}" dt="2021-08-11T17:31:13.384" v="2549" actId="1076"/>
          <ac:grpSpMkLst>
            <pc:docMk/>
            <pc:sldMk cId="0" sldId="535"/>
            <ac:grpSpMk id="2" creationId="{00000000-0000-0000-0000-000000000000}"/>
          </ac:grpSpMkLst>
        </pc:grpChg>
        <pc:grpChg chg="add del mod">
          <ac:chgData name="Manoj Babu" userId="a055836f-301f-43ef-b6f7-aea5ceb8069f" providerId="ADAL" clId="{1B5BD6E2-FE72-4F8F-B9D9-3B5EABC1C1AC}" dt="2021-08-11T17:35:19.021" v="2618" actId="1035"/>
          <ac:grpSpMkLst>
            <pc:docMk/>
            <pc:sldMk cId="0" sldId="535"/>
            <ac:grpSpMk id="3" creationId="{00000000-0000-0000-0000-000000000000}"/>
          </ac:grpSpMkLst>
        </pc:grpChg>
        <pc:grpChg chg="add del mod">
          <ac:chgData name="Manoj Babu" userId="a055836f-301f-43ef-b6f7-aea5ceb8069f" providerId="ADAL" clId="{1B5BD6E2-FE72-4F8F-B9D9-3B5EABC1C1AC}" dt="2021-08-11T17:35:19.021" v="2618" actId="1035"/>
          <ac:grpSpMkLst>
            <pc:docMk/>
            <pc:sldMk cId="0" sldId="535"/>
            <ac:grpSpMk id="4" creationId="{00000000-0000-0000-0000-000000000000}"/>
          </ac:grpSpMkLst>
        </pc:grpChg>
        <pc:grpChg chg="add del mod">
          <ac:chgData name="Manoj Babu" userId="a055836f-301f-43ef-b6f7-aea5ceb8069f" providerId="ADAL" clId="{1B5BD6E2-FE72-4F8F-B9D9-3B5EABC1C1AC}" dt="2021-08-11T17:35:19.021" v="2618" actId="1035"/>
          <ac:grpSpMkLst>
            <pc:docMk/>
            <pc:sldMk cId="0" sldId="535"/>
            <ac:grpSpMk id="5" creationId="{00000000-0000-0000-0000-000000000000}"/>
          </ac:grpSpMkLst>
        </pc:grpChg>
        <pc:grpChg chg="add del mod">
          <ac:chgData name="Manoj Babu" userId="a055836f-301f-43ef-b6f7-aea5ceb8069f" providerId="ADAL" clId="{1B5BD6E2-FE72-4F8F-B9D9-3B5EABC1C1AC}" dt="2021-08-11T17:35:19.021" v="2618" actId="1035"/>
          <ac:grpSpMkLst>
            <pc:docMk/>
            <pc:sldMk cId="0" sldId="535"/>
            <ac:grpSpMk id="6" creationId="{00000000-0000-0000-0000-000000000000}"/>
          </ac:grpSpMkLst>
        </pc:grpChg>
        <pc:grpChg chg="add del mod">
          <ac:chgData name="Manoj Babu" userId="a055836f-301f-43ef-b6f7-aea5ceb8069f" providerId="ADAL" clId="{1B5BD6E2-FE72-4F8F-B9D9-3B5EABC1C1AC}" dt="2021-08-11T17:35:19.021" v="2618" actId="1035"/>
          <ac:grpSpMkLst>
            <pc:docMk/>
            <pc:sldMk cId="0" sldId="535"/>
            <ac:grpSpMk id="7" creationId="{00000000-0000-0000-0000-000000000000}"/>
          </ac:grpSpMkLst>
        </pc:grpChg>
        <pc:grpChg chg="add mod">
          <ac:chgData name="Manoj Babu" userId="a055836f-301f-43ef-b6f7-aea5ceb8069f" providerId="ADAL" clId="{1B5BD6E2-FE72-4F8F-B9D9-3B5EABC1C1AC}" dt="2021-08-11T17:32:53.647" v="2574" actId="1076"/>
          <ac:grpSpMkLst>
            <pc:docMk/>
            <pc:sldMk cId="0" sldId="535"/>
            <ac:grpSpMk id="55" creationId="{D9A07D43-D6FA-46FF-BC5D-29D7CFF64CB3}"/>
          </ac:grpSpMkLst>
        </pc:grpChg>
        <pc:grpChg chg="add mod">
          <ac:chgData name="Manoj Babu" userId="a055836f-301f-43ef-b6f7-aea5ceb8069f" providerId="ADAL" clId="{1B5BD6E2-FE72-4F8F-B9D9-3B5EABC1C1AC}" dt="2021-08-11T17:32:53.647" v="2574" actId="1076"/>
          <ac:grpSpMkLst>
            <pc:docMk/>
            <pc:sldMk cId="0" sldId="535"/>
            <ac:grpSpMk id="60" creationId="{B23FC6A1-E640-4C87-AED1-ADA6BEBEFCCA}"/>
          </ac:grpSpMkLst>
        </pc:grpChg>
        <pc:grpChg chg="add mod">
          <ac:chgData name="Manoj Babu" userId="a055836f-301f-43ef-b6f7-aea5ceb8069f" providerId="ADAL" clId="{1B5BD6E2-FE72-4F8F-B9D9-3B5EABC1C1AC}" dt="2021-08-11T17:32:53.647" v="2574" actId="1076"/>
          <ac:grpSpMkLst>
            <pc:docMk/>
            <pc:sldMk cId="0" sldId="535"/>
            <ac:grpSpMk id="64" creationId="{F5CBA3EE-A1A6-452B-B197-D6FEA1FBE17E}"/>
          </ac:grpSpMkLst>
        </pc:grpChg>
        <pc:grpChg chg="add mod">
          <ac:chgData name="Manoj Babu" userId="a055836f-301f-43ef-b6f7-aea5ceb8069f" providerId="ADAL" clId="{1B5BD6E2-FE72-4F8F-B9D9-3B5EABC1C1AC}" dt="2021-08-11T17:32:53.647" v="2574" actId="1076"/>
          <ac:grpSpMkLst>
            <pc:docMk/>
            <pc:sldMk cId="0" sldId="535"/>
            <ac:grpSpMk id="69" creationId="{64C3593D-C410-4FD8-B4CD-C7D76B24FFD6}"/>
          </ac:grpSpMkLst>
        </pc:grpChg>
        <pc:grpChg chg="add mod">
          <ac:chgData name="Manoj Babu" userId="a055836f-301f-43ef-b6f7-aea5ceb8069f" providerId="ADAL" clId="{1B5BD6E2-FE72-4F8F-B9D9-3B5EABC1C1AC}" dt="2021-08-11T17:32:53.647" v="2574" actId="1076"/>
          <ac:grpSpMkLst>
            <pc:docMk/>
            <pc:sldMk cId="0" sldId="535"/>
            <ac:grpSpMk id="75" creationId="{6D7B88DC-114C-4C84-812C-9E888B1CC3C7}"/>
          </ac:grpSpMkLst>
        </pc:grpChg>
        <pc:cxnChg chg="mod">
          <ac:chgData name="Manoj Babu" userId="a055836f-301f-43ef-b6f7-aea5ceb8069f" providerId="ADAL" clId="{1B5BD6E2-FE72-4F8F-B9D9-3B5EABC1C1AC}" dt="2021-08-11T17:31:13.384" v="2549" actId="1076"/>
          <ac:cxnSpMkLst>
            <pc:docMk/>
            <pc:sldMk cId="0" sldId="535"/>
            <ac:cxnSpMk id="24" creationId="{00000000-0000-0000-0000-000000000000}"/>
          </ac:cxnSpMkLst>
        </pc:cxnChg>
        <pc:cxnChg chg="mod">
          <ac:chgData name="Manoj Babu" userId="a055836f-301f-43ef-b6f7-aea5ceb8069f" providerId="ADAL" clId="{1B5BD6E2-FE72-4F8F-B9D9-3B5EABC1C1AC}" dt="2021-08-11T17:31:13.384" v="2549" actId="1076"/>
          <ac:cxnSpMkLst>
            <pc:docMk/>
            <pc:sldMk cId="0" sldId="535"/>
            <ac:cxnSpMk id="27" creationId="{00000000-0000-0000-0000-000000000000}"/>
          </ac:cxnSpMkLst>
        </pc:cxnChg>
        <pc:cxnChg chg="mod">
          <ac:chgData name="Manoj Babu" userId="a055836f-301f-43ef-b6f7-aea5ceb8069f" providerId="ADAL" clId="{1B5BD6E2-FE72-4F8F-B9D9-3B5EABC1C1AC}" dt="2021-08-11T17:31:13.384" v="2549" actId="1076"/>
          <ac:cxnSpMkLst>
            <pc:docMk/>
            <pc:sldMk cId="0" sldId="535"/>
            <ac:cxnSpMk id="29" creationId="{00000000-0000-0000-0000-000000000000}"/>
          </ac:cxnSpMkLst>
        </pc:cxnChg>
        <pc:cxnChg chg="mod">
          <ac:chgData name="Manoj Babu" userId="a055836f-301f-43ef-b6f7-aea5ceb8069f" providerId="ADAL" clId="{1B5BD6E2-FE72-4F8F-B9D9-3B5EABC1C1AC}" dt="2021-08-11T17:31:13.384" v="2549" actId="1076"/>
          <ac:cxnSpMkLst>
            <pc:docMk/>
            <pc:sldMk cId="0" sldId="535"/>
            <ac:cxnSpMk id="31" creationId="{00000000-0000-0000-0000-000000000000}"/>
          </ac:cxnSpMkLst>
        </pc:cxnChg>
        <pc:cxnChg chg="add del mod">
          <ac:chgData name="Manoj Babu" userId="a055836f-301f-43ef-b6f7-aea5ceb8069f" providerId="ADAL" clId="{1B5BD6E2-FE72-4F8F-B9D9-3B5EABC1C1AC}" dt="2021-08-11T17:32:30.746" v="2571" actId="478"/>
          <ac:cxnSpMkLst>
            <pc:docMk/>
            <pc:sldMk cId="0" sldId="535"/>
            <ac:cxnSpMk id="33" creationId="{00000000-0000-0000-0000-000000000000}"/>
          </ac:cxnSpMkLst>
        </pc:cxnChg>
        <pc:cxnChg chg="mod">
          <ac:chgData name="Manoj Babu" userId="a055836f-301f-43ef-b6f7-aea5ceb8069f" providerId="ADAL" clId="{1B5BD6E2-FE72-4F8F-B9D9-3B5EABC1C1AC}" dt="2021-08-11T17:32:53.647" v="2574" actId="1076"/>
          <ac:cxnSpMkLst>
            <pc:docMk/>
            <pc:sldMk cId="0" sldId="535"/>
            <ac:cxnSpMk id="58" creationId="{D688BACF-F823-4ECA-A44B-D33ED4C1D50D}"/>
          </ac:cxnSpMkLst>
        </pc:cxnChg>
        <pc:cxnChg chg="mod">
          <ac:chgData name="Manoj Babu" userId="a055836f-301f-43ef-b6f7-aea5ceb8069f" providerId="ADAL" clId="{1B5BD6E2-FE72-4F8F-B9D9-3B5EABC1C1AC}" dt="2021-08-11T17:32:53.647" v="2574" actId="1076"/>
          <ac:cxnSpMkLst>
            <pc:docMk/>
            <pc:sldMk cId="0" sldId="535"/>
            <ac:cxnSpMk id="59" creationId="{7E48A9B7-15F3-45C4-81B3-B3651AC639A7}"/>
          </ac:cxnSpMkLst>
        </pc:cxnChg>
        <pc:cxnChg chg="mod">
          <ac:chgData name="Manoj Babu" userId="a055836f-301f-43ef-b6f7-aea5ceb8069f" providerId="ADAL" clId="{1B5BD6E2-FE72-4F8F-B9D9-3B5EABC1C1AC}" dt="2021-08-11T17:35:19.021" v="2618" actId="1035"/>
          <ac:cxnSpMkLst>
            <pc:docMk/>
            <pc:sldMk cId="0" sldId="535"/>
            <ac:cxnSpMk id="62" creationId="{00000000-0000-0000-0000-000000000000}"/>
          </ac:cxnSpMkLst>
        </pc:cxnChg>
        <pc:cxnChg chg="mod">
          <ac:chgData name="Manoj Babu" userId="a055836f-301f-43ef-b6f7-aea5ceb8069f" providerId="ADAL" clId="{1B5BD6E2-FE72-4F8F-B9D9-3B5EABC1C1AC}" dt="2021-08-11T17:32:53.647" v="2574" actId="1076"/>
          <ac:cxnSpMkLst>
            <pc:docMk/>
            <pc:sldMk cId="0" sldId="535"/>
            <ac:cxnSpMk id="63" creationId="{03B0FD82-540B-4A1B-8C06-8B9B253C774D}"/>
          </ac:cxnSpMkLst>
        </pc:cxnChg>
        <pc:cxnChg chg="mod">
          <ac:chgData name="Manoj Babu" userId="a055836f-301f-43ef-b6f7-aea5ceb8069f" providerId="ADAL" clId="{1B5BD6E2-FE72-4F8F-B9D9-3B5EABC1C1AC}" dt="2021-08-11T17:35:19.021" v="2618" actId="1035"/>
          <ac:cxnSpMkLst>
            <pc:docMk/>
            <pc:sldMk cId="0" sldId="535"/>
            <ac:cxnSpMk id="65" creationId="{00000000-0000-0000-0000-000000000000}"/>
          </ac:cxnSpMkLst>
        </pc:cxnChg>
        <pc:cxnChg chg="mod">
          <ac:chgData name="Manoj Babu" userId="a055836f-301f-43ef-b6f7-aea5ceb8069f" providerId="ADAL" clId="{1B5BD6E2-FE72-4F8F-B9D9-3B5EABC1C1AC}" dt="2021-08-11T17:32:53.647" v="2574" actId="1076"/>
          <ac:cxnSpMkLst>
            <pc:docMk/>
            <pc:sldMk cId="0" sldId="535"/>
            <ac:cxnSpMk id="67" creationId="{6B5989F0-40E9-4E20-9AC8-0F3171D506EA}"/>
          </ac:cxnSpMkLst>
        </pc:cxnChg>
        <pc:cxnChg chg="mod">
          <ac:chgData name="Manoj Babu" userId="a055836f-301f-43ef-b6f7-aea5ceb8069f" providerId="ADAL" clId="{1B5BD6E2-FE72-4F8F-B9D9-3B5EABC1C1AC}" dt="2021-08-11T17:35:19.021" v="2618" actId="1035"/>
          <ac:cxnSpMkLst>
            <pc:docMk/>
            <pc:sldMk cId="0" sldId="535"/>
            <ac:cxnSpMk id="68" creationId="{00000000-0000-0000-0000-000000000000}"/>
          </ac:cxnSpMkLst>
        </pc:cxnChg>
        <pc:cxnChg chg="mod">
          <ac:chgData name="Manoj Babu" userId="a055836f-301f-43ef-b6f7-aea5ceb8069f" providerId="ADAL" clId="{1B5BD6E2-FE72-4F8F-B9D9-3B5EABC1C1AC}" dt="2021-08-11T17:35:19.021" v="2618" actId="1035"/>
          <ac:cxnSpMkLst>
            <pc:docMk/>
            <pc:sldMk cId="0" sldId="535"/>
            <ac:cxnSpMk id="70" creationId="{00000000-0000-0000-0000-000000000000}"/>
          </ac:cxnSpMkLst>
        </pc:cxnChg>
        <pc:cxnChg chg="mod">
          <ac:chgData name="Manoj Babu" userId="a055836f-301f-43ef-b6f7-aea5ceb8069f" providerId="ADAL" clId="{1B5BD6E2-FE72-4F8F-B9D9-3B5EABC1C1AC}" dt="2021-08-11T17:35:19.021" v="2618" actId="1035"/>
          <ac:cxnSpMkLst>
            <pc:docMk/>
            <pc:sldMk cId="0" sldId="535"/>
            <ac:cxnSpMk id="72" creationId="{00000000-0000-0000-0000-000000000000}"/>
          </ac:cxnSpMkLst>
        </pc:cxnChg>
        <pc:cxnChg chg="mod">
          <ac:chgData name="Manoj Babu" userId="a055836f-301f-43ef-b6f7-aea5ceb8069f" providerId="ADAL" clId="{1B5BD6E2-FE72-4F8F-B9D9-3B5EABC1C1AC}" dt="2021-08-11T17:32:53.647" v="2574" actId="1076"/>
          <ac:cxnSpMkLst>
            <pc:docMk/>
            <pc:sldMk cId="0" sldId="535"/>
            <ac:cxnSpMk id="73" creationId="{DB7586D8-ABDE-464B-83BA-A901673B6D4D}"/>
          </ac:cxnSpMkLst>
        </pc:cxnChg>
        <pc:cxnChg chg="mod">
          <ac:chgData name="Manoj Babu" userId="a055836f-301f-43ef-b6f7-aea5ceb8069f" providerId="ADAL" clId="{1B5BD6E2-FE72-4F8F-B9D9-3B5EABC1C1AC}" dt="2021-08-11T17:35:19.021" v="2618" actId="1035"/>
          <ac:cxnSpMkLst>
            <pc:docMk/>
            <pc:sldMk cId="0" sldId="535"/>
            <ac:cxnSpMk id="74" creationId="{00000000-0000-0000-0000-000000000000}"/>
          </ac:cxnSpMkLst>
        </pc:cxnChg>
        <pc:cxnChg chg="mod">
          <ac:chgData name="Manoj Babu" userId="a055836f-301f-43ef-b6f7-aea5ceb8069f" providerId="ADAL" clId="{1B5BD6E2-FE72-4F8F-B9D9-3B5EABC1C1AC}" dt="2021-08-11T17:32:53.647" v="2574" actId="1076"/>
          <ac:cxnSpMkLst>
            <pc:docMk/>
            <pc:sldMk cId="0" sldId="535"/>
            <ac:cxnSpMk id="77" creationId="{9A41007C-DA28-425F-BE15-37DBAAA8D753}"/>
          </ac:cxnSpMkLst>
        </pc:cxnChg>
      </pc:sldChg>
      <pc:sldChg chg="addSp delSp modSp add mod modClrScheme chgLayout">
        <pc:chgData name="Manoj Babu" userId="a055836f-301f-43ef-b6f7-aea5ceb8069f" providerId="ADAL" clId="{1B5BD6E2-FE72-4F8F-B9D9-3B5EABC1C1AC}" dt="2021-08-11T18:17:23.561" v="2841" actId="27636"/>
        <pc:sldMkLst>
          <pc:docMk/>
          <pc:sldMk cId="0" sldId="552"/>
        </pc:sldMkLst>
        <pc:spChg chg="mod ord">
          <ac:chgData name="Manoj Babu" userId="a055836f-301f-43ef-b6f7-aea5ceb8069f" providerId="ADAL" clId="{1B5BD6E2-FE72-4F8F-B9D9-3B5EABC1C1AC}" dt="2021-08-11T18:17:23.561" v="2841" actId="27636"/>
          <ac:spMkLst>
            <pc:docMk/>
            <pc:sldMk cId="0" sldId="552"/>
            <ac:spMk id="2" creationId="{00000000-0000-0000-0000-000000000000}"/>
          </ac:spMkLst>
        </pc:spChg>
        <pc:spChg chg="add del mod ord">
          <ac:chgData name="Manoj Babu" userId="a055836f-301f-43ef-b6f7-aea5ceb8069f" providerId="ADAL" clId="{1B5BD6E2-FE72-4F8F-B9D9-3B5EABC1C1AC}" dt="2021-08-11T18:17:23.541" v="2840" actId="700"/>
          <ac:spMkLst>
            <pc:docMk/>
            <pc:sldMk cId="0" sldId="552"/>
            <ac:spMk id="3" creationId="{B699E1C8-61A6-4D67-AC96-04FE8F993F75}"/>
          </ac:spMkLst>
        </pc:spChg>
        <pc:spChg chg="add mod ord">
          <ac:chgData name="Manoj Babu" userId="a055836f-301f-43ef-b6f7-aea5ceb8069f" providerId="ADAL" clId="{1B5BD6E2-FE72-4F8F-B9D9-3B5EABC1C1AC}" dt="2021-08-11T18:17:23.541" v="2840" actId="700"/>
          <ac:spMkLst>
            <pc:docMk/>
            <pc:sldMk cId="0" sldId="552"/>
            <ac:spMk id="5" creationId="{A74A1B18-F228-4BCF-A62A-08E832DB9F61}"/>
          </ac:spMkLst>
        </pc:spChg>
        <pc:picChg chg="del">
          <ac:chgData name="Manoj Babu" userId="a055836f-301f-43ef-b6f7-aea5ceb8069f" providerId="ADAL" clId="{1B5BD6E2-FE72-4F8F-B9D9-3B5EABC1C1AC}" dt="2021-08-11T18:17:20.211" v="2839" actId="478"/>
          <ac:picMkLst>
            <pc:docMk/>
            <pc:sldMk cId="0" sldId="552"/>
            <ac:picMk id="4" creationId="{00000000-0000-0000-0000-000000000000}"/>
          </ac:picMkLst>
        </pc:picChg>
      </pc:sldChg>
      <pc:sldChg chg="addSp delSp modSp add mod modClrScheme delAnim chgLayout">
        <pc:chgData name="Manoj Babu" userId="a055836f-301f-43ef-b6f7-aea5ceb8069f" providerId="ADAL" clId="{1B5BD6E2-FE72-4F8F-B9D9-3B5EABC1C1AC}" dt="2021-08-11T19:07:26.627" v="2992"/>
        <pc:sldMkLst>
          <pc:docMk/>
          <pc:sldMk cId="0" sldId="562"/>
        </pc:sldMkLst>
        <pc:spChg chg="add mod">
          <ac:chgData name="Manoj Babu" userId="a055836f-301f-43ef-b6f7-aea5ceb8069f" providerId="ADAL" clId="{1B5BD6E2-FE72-4F8F-B9D9-3B5EABC1C1AC}" dt="2021-08-11T19:07:26.627" v="2992"/>
          <ac:spMkLst>
            <pc:docMk/>
            <pc:sldMk cId="0" sldId="562"/>
            <ac:spMk id="14" creationId="{713C6642-6E85-44B2-9B08-470E9B07FD12}"/>
          </ac:spMkLst>
        </pc:spChg>
        <pc:spChg chg="mod ord">
          <ac:chgData name="Manoj Babu" userId="a055836f-301f-43ef-b6f7-aea5ceb8069f" providerId="ADAL" clId="{1B5BD6E2-FE72-4F8F-B9D9-3B5EABC1C1AC}" dt="2021-08-11T18:58:56.861" v="2926" actId="20577"/>
          <ac:spMkLst>
            <pc:docMk/>
            <pc:sldMk cId="0" sldId="562"/>
            <ac:spMk id="24578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1T18:17:16.251" v="2830" actId="700"/>
          <ac:spMkLst>
            <pc:docMk/>
            <pc:sldMk cId="0" sldId="562"/>
            <ac:spMk id="819203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18:58:33.939" v="2914" actId="207"/>
          <ac:spMkLst>
            <pc:docMk/>
            <pc:sldMk cId="0" sldId="562"/>
            <ac:spMk id="819206" creationId="{00000000-0000-0000-0000-000000000000}"/>
          </ac:spMkLst>
        </pc:spChg>
        <pc:grpChg chg="del mod">
          <ac:chgData name="Manoj Babu" userId="a055836f-301f-43ef-b6f7-aea5ceb8069f" providerId="ADAL" clId="{1B5BD6E2-FE72-4F8F-B9D9-3B5EABC1C1AC}" dt="2021-08-11T18:55:35.970" v="2883" actId="478"/>
          <ac:grpSpMkLst>
            <pc:docMk/>
            <pc:sldMk cId="0" sldId="562"/>
            <ac:grpSpMk id="11" creationId="{00000000-0000-0000-0000-000000000000}"/>
          </ac:grpSpMkLst>
        </pc:grpChg>
        <pc:graphicFrameChg chg="mod modGraphic">
          <ac:chgData name="Manoj Babu" userId="a055836f-301f-43ef-b6f7-aea5ceb8069f" providerId="ADAL" clId="{1B5BD6E2-FE72-4F8F-B9D9-3B5EABC1C1AC}" dt="2021-08-11T18:57:19.093" v="2900"/>
          <ac:graphicFrameMkLst>
            <pc:docMk/>
            <pc:sldMk cId="0" sldId="562"/>
            <ac:graphicFrameMk id="819294" creationId="{00000000-0000-0000-0000-000000000000}"/>
          </ac:graphicFrameMkLst>
        </pc:graphicFrameChg>
        <pc:picChg chg="del mod">
          <ac:chgData name="Manoj Babu" userId="a055836f-301f-43ef-b6f7-aea5ceb8069f" providerId="ADAL" clId="{1B5BD6E2-FE72-4F8F-B9D9-3B5EABC1C1AC}" dt="2021-08-11T18:55:55.920" v="2887" actId="478"/>
          <ac:picMkLst>
            <pc:docMk/>
            <pc:sldMk cId="0" sldId="562"/>
            <ac:picMk id="7" creationId="{00000000-0000-0000-0000-000000000000}"/>
          </ac:picMkLst>
        </pc:picChg>
        <pc:picChg chg="add mod">
          <ac:chgData name="Manoj Babu" userId="a055836f-301f-43ef-b6f7-aea5ceb8069f" providerId="ADAL" clId="{1B5BD6E2-FE72-4F8F-B9D9-3B5EABC1C1AC}" dt="2021-08-11T18:56:03.271" v="2889" actId="1076"/>
          <ac:picMkLst>
            <pc:docMk/>
            <pc:sldMk cId="0" sldId="562"/>
            <ac:picMk id="13" creationId="{728495D1-5CD2-4680-808C-4CA9E5622E60}"/>
          </ac:picMkLst>
        </pc:picChg>
      </pc:sldChg>
      <pc:sldChg chg="modSp add mod ord modClrScheme chgLayout">
        <pc:chgData name="Manoj Babu" userId="a055836f-301f-43ef-b6f7-aea5ceb8069f" providerId="ADAL" clId="{1B5BD6E2-FE72-4F8F-B9D9-3B5EABC1C1AC}" dt="2021-08-11T15:26:17.163" v="2367"/>
        <pc:sldMkLst>
          <pc:docMk/>
          <pc:sldMk cId="3296152515" sldId="578"/>
        </pc:sldMkLst>
        <pc:spChg chg="mod ord">
          <ac:chgData name="Manoj Babu" userId="a055836f-301f-43ef-b6f7-aea5ceb8069f" providerId="ADAL" clId="{1B5BD6E2-FE72-4F8F-B9D9-3B5EABC1C1AC}" dt="2021-08-10T19:48:22.860" v="39" actId="27636"/>
          <ac:spMkLst>
            <pc:docMk/>
            <pc:sldMk cId="3296152515" sldId="578"/>
            <ac:spMk id="18435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0T19:48:22.832" v="38" actId="700"/>
          <ac:spMkLst>
            <pc:docMk/>
            <pc:sldMk cId="3296152515" sldId="578"/>
            <ac:spMk id="18447" creationId="{00000000-0000-0000-0000-000000000000}"/>
          </ac:spMkLst>
        </pc:spChg>
      </pc:sldChg>
      <pc:sldChg chg="addSp delSp modSp add mod ord modClrScheme addAnim delAnim modAnim chgLayout">
        <pc:chgData name="Manoj Babu" userId="a055836f-301f-43ef-b6f7-aea5ceb8069f" providerId="ADAL" clId="{1B5BD6E2-FE72-4F8F-B9D9-3B5EABC1C1AC}" dt="2021-08-11T15:30:44.302" v="2410" actId="1076"/>
        <pc:sldMkLst>
          <pc:docMk/>
          <pc:sldMk cId="1348260842" sldId="579"/>
        </pc:sldMkLst>
        <pc:spChg chg="add mod">
          <ac:chgData name="Manoj Babu" userId="a055836f-301f-43ef-b6f7-aea5ceb8069f" providerId="ADAL" clId="{1B5BD6E2-FE72-4F8F-B9D9-3B5EABC1C1AC}" dt="2021-08-11T15:30:44.302" v="2410" actId="1076"/>
          <ac:spMkLst>
            <pc:docMk/>
            <pc:sldMk cId="1348260842" sldId="579"/>
            <ac:spMk id="2" creationId="{D910F610-45B6-4A00-96AA-73656B49FCA6}"/>
          </ac:spMkLst>
        </pc:spChg>
        <pc:spChg chg="mod">
          <ac:chgData name="Manoj Babu" userId="a055836f-301f-43ef-b6f7-aea5ceb8069f" providerId="ADAL" clId="{1B5BD6E2-FE72-4F8F-B9D9-3B5EABC1C1AC}" dt="2021-08-11T08:45:35.827" v="328" actId="255"/>
          <ac:spMkLst>
            <pc:docMk/>
            <pc:sldMk cId="1348260842" sldId="579"/>
            <ac:spMk id="21" creationId="{00000000-0000-0000-0000-000000000000}"/>
          </ac:spMkLst>
        </pc:spChg>
        <pc:spChg chg="add mod">
          <ac:chgData name="Manoj Babu" userId="a055836f-301f-43ef-b6f7-aea5ceb8069f" providerId="ADAL" clId="{1B5BD6E2-FE72-4F8F-B9D9-3B5EABC1C1AC}" dt="2021-08-11T08:45:25.484" v="317" actId="20577"/>
          <ac:spMkLst>
            <pc:docMk/>
            <pc:sldMk cId="1348260842" sldId="579"/>
            <ac:spMk id="23" creationId="{735BBF21-2BA3-443C-93B0-718DBF40DA59}"/>
          </ac:spMkLst>
        </pc:spChg>
        <pc:spChg chg="del mod">
          <ac:chgData name="Manoj Babu" userId="a055836f-301f-43ef-b6f7-aea5ceb8069f" providerId="ADAL" clId="{1B5BD6E2-FE72-4F8F-B9D9-3B5EABC1C1AC}" dt="2021-08-10T19:57:19.309" v="191" actId="478"/>
          <ac:spMkLst>
            <pc:docMk/>
            <pc:sldMk cId="1348260842" sldId="579"/>
            <ac:spMk id="24" creationId="{00000000-0000-0000-0000-000000000000}"/>
          </ac:spMkLst>
        </pc:spChg>
        <pc:spChg chg="add mod">
          <ac:chgData name="Manoj Babu" userId="a055836f-301f-43ef-b6f7-aea5ceb8069f" providerId="ADAL" clId="{1B5BD6E2-FE72-4F8F-B9D9-3B5EABC1C1AC}" dt="2021-08-11T08:44:41.323" v="264" actId="21"/>
          <ac:spMkLst>
            <pc:docMk/>
            <pc:sldMk cId="1348260842" sldId="579"/>
            <ac:spMk id="25" creationId="{28C96351-F4F3-4044-9083-603CBE582FE3}"/>
          </ac:spMkLst>
        </pc:spChg>
        <pc:spChg chg="mod">
          <ac:chgData name="Manoj Babu" userId="a055836f-301f-43ef-b6f7-aea5ceb8069f" providerId="ADAL" clId="{1B5BD6E2-FE72-4F8F-B9D9-3B5EABC1C1AC}" dt="2021-08-10T19:48:34.635" v="41" actId="1076"/>
          <ac:spMkLst>
            <pc:docMk/>
            <pc:sldMk cId="1348260842" sldId="579"/>
            <ac:spMk id="27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19:48:34.635" v="41" actId="1076"/>
          <ac:spMkLst>
            <pc:docMk/>
            <pc:sldMk cId="1348260842" sldId="579"/>
            <ac:spMk id="28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19:48:34.635" v="41" actId="1076"/>
          <ac:spMkLst>
            <pc:docMk/>
            <pc:sldMk cId="1348260842" sldId="579"/>
            <ac:spMk id="30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19:48:34.635" v="41" actId="1076"/>
          <ac:spMkLst>
            <pc:docMk/>
            <pc:sldMk cId="1348260842" sldId="579"/>
            <ac:spMk id="31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19:48:34.635" v="41" actId="1076"/>
          <ac:spMkLst>
            <pc:docMk/>
            <pc:sldMk cId="1348260842" sldId="579"/>
            <ac:spMk id="32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19:48:34.635" v="41" actId="1076"/>
          <ac:spMkLst>
            <pc:docMk/>
            <pc:sldMk cId="1348260842" sldId="579"/>
            <ac:spMk id="35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19:48:34.635" v="41" actId="1076"/>
          <ac:spMkLst>
            <pc:docMk/>
            <pc:sldMk cId="1348260842" sldId="579"/>
            <ac:spMk id="36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19:48:34.635" v="41" actId="1076"/>
          <ac:spMkLst>
            <pc:docMk/>
            <pc:sldMk cId="1348260842" sldId="579"/>
            <ac:spMk id="37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19:48:34.635" v="41" actId="1076"/>
          <ac:spMkLst>
            <pc:docMk/>
            <pc:sldMk cId="1348260842" sldId="579"/>
            <ac:spMk id="38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19:48:34.635" v="41" actId="1076"/>
          <ac:spMkLst>
            <pc:docMk/>
            <pc:sldMk cId="1348260842" sldId="579"/>
            <ac:spMk id="39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11:37.489" v="257" actId="14100"/>
          <ac:spMkLst>
            <pc:docMk/>
            <pc:sldMk cId="1348260842" sldId="579"/>
            <ac:spMk id="45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19:48:34.635" v="41" actId="1076"/>
          <ac:spMkLst>
            <pc:docMk/>
            <pc:sldMk cId="1348260842" sldId="579"/>
            <ac:spMk id="46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1T08:45:46.583" v="338" actId="20577"/>
          <ac:spMkLst>
            <pc:docMk/>
            <pc:sldMk cId="1348260842" sldId="579"/>
            <ac:spMk id="48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0T19:48:22.832" v="38" actId="700"/>
          <ac:spMkLst>
            <pc:docMk/>
            <pc:sldMk cId="1348260842" sldId="579"/>
            <ac:spMk id="19459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1T08:44:27.804" v="261"/>
          <ac:spMkLst>
            <pc:docMk/>
            <pc:sldMk cId="1348260842" sldId="579"/>
            <ac:spMk id="782339" creationId="{00000000-0000-0000-0000-000000000000}"/>
          </ac:spMkLst>
        </pc:spChg>
        <pc:grpChg chg="mod">
          <ac:chgData name="Manoj Babu" userId="a055836f-301f-43ef-b6f7-aea5ceb8069f" providerId="ADAL" clId="{1B5BD6E2-FE72-4F8F-B9D9-3B5EABC1C1AC}" dt="2021-08-10T19:48:34.635" v="41" actId="1076"/>
          <ac:grpSpMkLst>
            <pc:docMk/>
            <pc:sldMk cId="1348260842" sldId="579"/>
            <ac:grpSpMk id="3" creationId="{00000000-0000-0000-0000-000000000000}"/>
          </ac:grpSpMkLst>
        </pc:grpChg>
      </pc:sldChg>
      <pc:sldChg chg="addSp modSp add mod modClrScheme modAnim chgLayout">
        <pc:chgData name="Manoj Babu" userId="a055836f-301f-43ef-b6f7-aea5ceb8069f" providerId="ADAL" clId="{1B5BD6E2-FE72-4F8F-B9D9-3B5EABC1C1AC}" dt="2021-08-11T17:59:16.593" v="2824"/>
        <pc:sldMkLst>
          <pc:docMk/>
          <pc:sldMk cId="3080973534" sldId="582"/>
        </pc:sldMkLst>
        <pc:spChg chg="add mod">
          <ac:chgData name="Manoj Babu" userId="a055836f-301f-43ef-b6f7-aea5ceb8069f" providerId="ADAL" clId="{1B5BD6E2-FE72-4F8F-B9D9-3B5EABC1C1AC}" dt="2021-08-11T17:59:16.593" v="2824"/>
          <ac:spMkLst>
            <pc:docMk/>
            <pc:sldMk cId="3080973534" sldId="582"/>
            <ac:spMk id="18" creationId="{9090026D-F2F1-48CC-A5F4-92867A3A5E8E}"/>
          </ac:spMkLst>
        </pc:spChg>
        <pc:spChg chg="mod ord">
          <ac:chgData name="Manoj Babu" userId="a055836f-301f-43ef-b6f7-aea5ceb8069f" providerId="ADAL" clId="{1B5BD6E2-FE72-4F8F-B9D9-3B5EABC1C1AC}" dt="2021-08-11T17:54:40.039" v="2744" actId="20577"/>
          <ac:spMkLst>
            <pc:docMk/>
            <pc:sldMk cId="3080973534" sldId="582"/>
            <ac:spMk id="8195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1T17:47:49.979" v="2687" actId="27636"/>
          <ac:spMkLst>
            <pc:docMk/>
            <pc:sldMk cId="3080973534" sldId="582"/>
            <ac:spMk id="34818" creationId="{00000000-0000-0000-0000-000000000000}"/>
          </ac:spMkLst>
        </pc:spChg>
      </pc:sldChg>
      <pc:sldChg chg="addSp modSp add mod modClrScheme chgLayout">
        <pc:chgData name="Manoj Babu" userId="a055836f-301f-43ef-b6f7-aea5ceb8069f" providerId="ADAL" clId="{1B5BD6E2-FE72-4F8F-B9D9-3B5EABC1C1AC}" dt="2021-08-11T17:59:18.126" v="2825"/>
        <pc:sldMkLst>
          <pc:docMk/>
          <pc:sldMk cId="3464164265" sldId="583"/>
        </pc:sldMkLst>
        <pc:spChg chg="add mod">
          <ac:chgData name="Manoj Babu" userId="a055836f-301f-43ef-b6f7-aea5ceb8069f" providerId="ADAL" clId="{1B5BD6E2-FE72-4F8F-B9D9-3B5EABC1C1AC}" dt="2021-08-11T17:59:18.126" v="2825"/>
          <ac:spMkLst>
            <pc:docMk/>
            <pc:sldMk cId="3464164265" sldId="583"/>
            <ac:spMk id="19" creationId="{5D52D512-1979-4F2D-9157-3F0365CB5CF8}"/>
          </ac:spMkLst>
        </pc:spChg>
        <pc:spChg chg="mod ord">
          <ac:chgData name="Manoj Babu" userId="a055836f-301f-43ef-b6f7-aea5ceb8069f" providerId="ADAL" clId="{1B5BD6E2-FE72-4F8F-B9D9-3B5EABC1C1AC}" dt="2021-08-11T17:47:50.125" v="2689" actId="27636"/>
          <ac:spMkLst>
            <pc:docMk/>
            <pc:sldMk cId="3464164265" sldId="583"/>
            <ac:spMk id="41987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1T17:48:16.291" v="2694" actId="14100"/>
          <ac:spMkLst>
            <pc:docMk/>
            <pc:sldMk cId="3464164265" sldId="583"/>
            <ac:spMk id="41988" creationId="{00000000-0000-0000-0000-000000000000}"/>
          </ac:spMkLst>
        </pc:spChg>
      </pc:sldChg>
      <pc:sldChg chg="addSp delSp modSp add mod ord modClrScheme chgLayout">
        <pc:chgData name="Manoj Babu" userId="a055836f-301f-43ef-b6f7-aea5ceb8069f" providerId="ADAL" clId="{1B5BD6E2-FE72-4F8F-B9D9-3B5EABC1C1AC}" dt="2021-08-11T15:30:55.014" v="2413"/>
        <pc:sldMkLst>
          <pc:docMk/>
          <pc:sldMk cId="1147813095" sldId="638"/>
        </pc:sldMkLst>
        <pc:spChg chg="mod">
          <ac:chgData name="Manoj Babu" userId="a055836f-301f-43ef-b6f7-aea5ceb8069f" providerId="ADAL" clId="{1B5BD6E2-FE72-4F8F-B9D9-3B5EABC1C1AC}" dt="2021-08-10T20:05:57.730" v="254" actId="1076"/>
          <ac:spMkLst>
            <pc:docMk/>
            <pc:sldMk cId="1147813095" sldId="638"/>
            <ac:spMk id="22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11:24.219" v="256" actId="14100"/>
          <ac:spMkLst>
            <pc:docMk/>
            <pc:sldMk cId="1147813095" sldId="638"/>
            <ac:spMk id="23" creationId="{00000000-0000-0000-0000-000000000000}"/>
          </ac:spMkLst>
        </pc:spChg>
        <pc:spChg chg="add del">
          <ac:chgData name="Manoj Babu" userId="a055836f-301f-43ef-b6f7-aea5ceb8069f" providerId="ADAL" clId="{1B5BD6E2-FE72-4F8F-B9D9-3B5EABC1C1AC}" dt="2021-08-11T15:30:50.377" v="2412" actId="22"/>
          <ac:spMkLst>
            <pc:docMk/>
            <pc:sldMk cId="1147813095" sldId="638"/>
            <ac:spMk id="24" creationId="{BF3FF917-35E7-4B96-8865-EF4220DB48DE}"/>
          </ac:spMkLst>
        </pc:spChg>
        <pc:spChg chg="mod">
          <ac:chgData name="Manoj Babu" userId="a055836f-301f-43ef-b6f7-aea5ceb8069f" providerId="ADAL" clId="{1B5BD6E2-FE72-4F8F-B9D9-3B5EABC1C1AC}" dt="2021-08-10T20:05:57.730" v="254" actId="1076"/>
          <ac:spMkLst>
            <pc:docMk/>
            <pc:sldMk cId="1147813095" sldId="638"/>
            <ac:spMk id="27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5:57.730" v="254" actId="1076"/>
          <ac:spMkLst>
            <pc:docMk/>
            <pc:sldMk cId="1147813095" sldId="638"/>
            <ac:spMk id="28" creationId="{00000000-0000-0000-0000-000000000000}"/>
          </ac:spMkLst>
        </pc:spChg>
        <pc:spChg chg="add mod">
          <ac:chgData name="Manoj Babu" userId="a055836f-301f-43ef-b6f7-aea5ceb8069f" providerId="ADAL" clId="{1B5BD6E2-FE72-4F8F-B9D9-3B5EABC1C1AC}" dt="2021-08-11T15:30:55.014" v="2413"/>
          <ac:spMkLst>
            <pc:docMk/>
            <pc:sldMk cId="1147813095" sldId="638"/>
            <ac:spMk id="29" creationId="{61C1C573-A1CC-4257-BF0D-1BE14F59FFA4}"/>
          </ac:spMkLst>
        </pc:spChg>
        <pc:spChg chg="mod">
          <ac:chgData name="Manoj Babu" userId="a055836f-301f-43ef-b6f7-aea5ceb8069f" providerId="ADAL" clId="{1B5BD6E2-FE72-4F8F-B9D9-3B5EABC1C1AC}" dt="2021-08-10T20:05:57.730" v="254" actId="1076"/>
          <ac:spMkLst>
            <pc:docMk/>
            <pc:sldMk cId="1147813095" sldId="638"/>
            <ac:spMk id="30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5:57.730" v="254" actId="1076"/>
          <ac:spMkLst>
            <pc:docMk/>
            <pc:sldMk cId="1147813095" sldId="638"/>
            <ac:spMk id="31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5:57.730" v="254" actId="1076"/>
          <ac:spMkLst>
            <pc:docMk/>
            <pc:sldMk cId="1147813095" sldId="638"/>
            <ac:spMk id="32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5:57.730" v="254" actId="1076"/>
          <ac:spMkLst>
            <pc:docMk/>
            <pc:sldMk cId="1147813095" sldId="638"/>
            <ac:spMk id="35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5:57.730" v="254" actId="1076"/>
          <ac:spMkLst>
            <pc:docMk/>
            <pc:sldMk cId="1147813095" sldId="638"/>
            <ac:spMk id="36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5:57.730" v="254" actId="1076"/>
          <ac:spMkLst>
            <pc:docMk/>
            <pc:sldMk cId="1147813095" sldId="638"/>
            <ac:spMk id="37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5:57.730" v="254" actId="1076"/>
          <ac:spMkLst>
            <pc:docMk/>
            <pc:sldMk cId="1147813095" sldId="638"/>
            <ac:spMk id="38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5:57.730" v="254" actId="1076"/>
          <ac:spMkLst>
            <pc:docMk/>
            <pc:sldMk cId="1147813095" sldId="638"/>
            <ac:spMk id="39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0T19:48:22.832" v="38" actId="700"/>
          <ac:spMkLst>
            <pc:docMk/>
            <pc:sldMk cId="1147813095" sldId="638"/>
            <ac:spMk id="19459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0T19:48:22.832" v="38" actId="700"/>
          <ac:spMkLst>
            <pc:docMk/>
            <pc:sldMk cId="1147813095" sldId="638"/>
            <ac:spMk id="782339" creationId="{00000000-0000-0000-0000-000000000000}"/>
          </ac:spMkLst>
        </pc:spChg>
        <pc:grpChg chg="mod">
          <ac:chgData name="Manoj Babu" userId="a055836f-301f-43ef-b6f7-aea5ceb8069f" providerId="ADAL" clId="{1B5BD6E2-FE72-4F8F-B9D9-3B5EABC1C1AC}" dt="2021-08-10T20:05:57.730" v="254" actId="1076"/>
          <ac:grpSpMkLst>
            <pc:docMk/>
            <pc:sldMk cId="1147813095" sldId="638"/>
            <ac:grpSpMk id="3" creationId="{00000000-0000-0000-0000-000000000000}"/>
          </ac:grpSpMkLst>
        </pc:grpChg>
      </pc:sldChg>
      <pc:sldChg chg="addSp modSp add mod ord modClrScheme chgLayout">
        <pc:chgData name="Manoj Babu" userId="a055836f-301f-43ef-b6f7-aea5ceb8069f" providerId="ADAL" clId="{1B5BD6E2-FE72-4F8F-B9D9-3B5EABC1C1AC}" dt="2021-08-11T15:30:57.160" v="2414"/>
        <pc:sldMkLst>
          <pc:docMk/>
          <pc:sldMk cId="2608196193" sldId="639"/>
        </pc:sldMkLst>
        <pc:spChg chg="mod">
          <ac:chgData name="Manoj Babu" userId="a055836f-301f-43ef-b6f7-aea5ceb8069f" providerId="ADAL" clId="{1B5BD6E2-FE72-4F8F-B9D9-3B5EABC1C1AC}" dt="2021-08-10T20:06:04.435" v="255" actId="1076"/>
          <ac:spMkLst>
            <pc:docMk/>
            <pc:sldMk cId="2608196193" sldId="639"/>
            <ac:spMk id="21" creationId="{00000000-0000-0000-0000-000000000000}"/>
          </ac:spMkLst>
        </pc:spChg>
        <pc:spChg chg="add mod">
          <ac:chgData name="Manoj Babu" userId="a055836f-301f-43ef-b6f7-aea5ceb8069f" providerId="ADAL" clId="{1B5BD6E2-FE72-4F8F-B9D9-3B5EABC1C1AC}" dt="2021-08-11T15:30:57.160" v="2414"/>
          <ac:spMkLst>
            <pc:docMk/>
            <pc:sldMk cId="2608196193" sldId="639"/>
            <ac:spMk id="22" creationId="{CDC93817-8252-4995-AAAB-2EE68D77A283}"/>
          </ac:spMkLst>
        </pc:spChg>
        <pc:spChg chg="mod">
          <ac:chgData name="Manoj Babu" userId="a055836f-301f-43ef-b6f7-aea5ceb8069f" providerId="ADAL" clId="{1B5BD6E2-FE72-4F8F-B9D9-3B5EABC1C1AC}" dt="2021-08-11T08:48:07.036" v="341" actId="14100"/>
          <ac:spMkLst>
            <pc:docMk/>
            <pc:sldMk cId="2608196193" sldId="639"/>
            <ac:spMk id="24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6:04.435" v="255" actId="1076"/>
          <ac:spMkLst>
            <pc:docMk/>
            <pc:sldMk cId="2608196193" sldId="639"/>
            <ac:spMk id="27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6:04.435" v="255" actId="1076"/>
          <ac:spMkLst>
            <pc:docMk/>
            <pc:sldMk cId="2608196193" sldId="639"/>
            <ac:spMk id="28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6:04.435" v="255" actId="1076"/>
          <ac:spMkLst>
            <pc:docMk/>
            <pc:sldMk cId="2608196193" sldId="639"/>
            <ac:spMk id="30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6:04.435" v="255" actId="1076"/>
          <ac:spMkLst>
            <pc:docMk/>
            <pc:sldMk cId="2608196193" sldId="639"/>
            <ac:spMk id="31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6:04.435" v="255" actId="1076"/>
          <ac:spMkLst>
            <pc:docMk/>
            <pc:sldMk cId="2608196193" sldId="639"/>
            <ac:spMk id="32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6:04.435" v="255" actId="1076"/>
          <ac:spMkLst>
            <pc:docMk/>
            <pc:sldMk cId="2608196193" sldId="639"/>
            <ac:spMk id="35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6:04.435" v="255" actId="1076"/>
          <ac:spMkLst>
            <pc:docMk/>
            <pc:sldMk cId="2608196193" sldId="639"/>
            <ac:spMk id="36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6:04.435" v="255" actId="1076"/>
          <ac:spMkLst>
            <pc:docMk/>
            <pc:sldMk cId="2608196193" sldId="639"/>
            <ac:spMk id="37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6:04.435" v="255" actId="1076"/>
          <ac:spMkLst>
            <pc:docMk/>
            <pc:sldMk cId="2608196193" sldId="639"/>
            <ac:spMk id="38" creationId="{00000000-0000-0000-0000-000000000000}"/>
          </ac:spMkLst>
        </pc:spChg>
        <pc:spChg chg="mod">
          <ac:chgData name="Manoj Babu" userId="a055836f-301f-43ef-b6f7-aea5ceb8069f" providerId="ADAL" clId="{1B5BD6E2-FE72-4F8F-B9D9-3B5EABC1C1AC}" dt="2021-08-10T20:06:04.435" v="255" actId="1076"/>
          <ac:spMkLst>
            <pc:docMk/>
            <pc:sldMk cId="2608196193" sldId="639"/>
            <ac:spMk id="39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0T19:48:22.832" v="38" actId="700"/>
          <ac:spMkLst>
            <pc:docMk/>
            <pc:sldMk cId="2608196193" sldId="639"/>
            <ac:spMk id="19459" creationId="{00000000-0000-0000-0000-000000000000}"/>
          </ac:spMkLst>
        </pc:spChg>
        <pc:spChg chg="mod ord">
          <ac:chgData name="Manoj Babu" userId="a055836f-301f-43ef-b6f7-aea5ceb8069f" providerId="ADAL" clId="{1B5BD6E2-FE72-4F8F-B9D9-3B5EABC1C1AC}" dt="2021-08-10T19:48:22.893" v="40" actId="27636"/>
          <ac:spMkLst>
            <pc:docMk/>
            <pc:sldMk cId="2608196193" sldId="639"/>
            <ac:spMk id="782339" creationId="{00000000-0000-0000-0000-000000000000}"/>
          </ac:spMkLst>
        </pc:spChg>
        <pc:grpChg chg="mod">
          <ac:chgData name="Manoj Babu" userId="a055836f-301f-43ef-b6f7-aea5ceb8069f" providerId="ADAL" clId="{1B5BD6E2-FE72-4F8F-B9D9-3B5EABC1C1AC}" dt="2021-08-10T20:06:04.435" v="255" actId="1076"/>
          <ac:grpSpMkLst>
            <pc:docMk/>
            <pc:sldMk cId="2608196193" sldId="639"/>
            <ac:grpSpMk id="3" creationId="{00000000-0000-0000-0000-000000000000}"/>
          </ac:grpSpMkLst>
        </pc:grpChg>
      </pc:sldChg>
      <pc:sldChg chg="addSp delSp modSp new mod modClrScheme chgLayout modNotesTx">
        <pc:chgData name="Manoj Babu" userId="a055836f-301f-43ef-b6f7-aea5ceb8069f" providerId="ADAL" clId="{1B5BD6E2-FE72-4F8F-B9D9-3B5EABC1C1AC}" dt="2021-08-11T14:31:43.877" v="1361" actId="313"/>
        <pc:sldMkLst>
          <pc:docMk/>
          <pc:sldMk cId="2033618124" sldId="640"/>
        </pc:sldMkLst>
        <pc:spChg chg="del mod ord">
          <ac:chgData name="Manoj Babu" userId="a055836f-301f-43ef-b6f7-aea5ceb8069f" providerId="ADAL" clId="{1B5BD6E2-FE72-4F8F-B9D9-3B5EABC1C1AC}" dt="2021-08-11T14:30:48.057" v="1330" actId="700"/>
          <ac:spMkLst>
            <pc:docMk/>
            <pc:sldMk cId="2033618124" sldId="640"/>
            <ac:spMk id="2" creationId="{88E9858A-92AA-4AE1-B344-1E705D9C7447}"/>
          </ac:spMkLst>
        </pc:spChg>
        <pc:spChg chg="del mod ord">
          <ac:chgData name="Manoj Babu" userId="a055836f-301f-43ef-b6f7-aea5ceb8069f" providerId="ADAL" clId="{1B5BD6E2-FE72-4F8F-B9D9-3B5EABC1C1AC}" dt="2021-08-11T14:30:48.057" v="1330" actId="700"/>
          <ac:spMkLst>
            <pc:docMk/>
            <pc:sldMk cId="2033618124" sldId="640"/>
            <ac:spMk id="3" creationId="{19F6240A-7E24-4F62-AEB4-057AA67DE2C5}"/>
          </ac:spMkLst>
        </pc:spChg>
        <pc:spChg chg="add mod ord">
          <ac:chgData name="Manoj Babu" userId="a055836f-301f-43ef-b6f7-aea5ceb8069f" providerId="ADAL" clId="{1B5BD6E2-FE72-4F8F-B9D9-3B5EABC1C1AC}" dt="2021-08-11T14:31:28.447" v="1341" actId="21"/>
          <ac:spMkLst>
            <pc:docMk/>
            <pc:sldMk cId="2033618124" sldId="640"/>
            <ac:spMk id="4" creationId="{F37B70E9-5023-4B3D-B3EF-0E1D4A31273D}"/>
          </ac:spMkLst>
        </pc:spChg>
        <pc:spChg chg="add mod ord">
          <ac:chgData name="Manoj Babu" userId="a055836f-301f-43ef-b6f7-aea5ceb8069f" providerId="ADAL" clId="{1B5BD6E2-FE72-4F8F-B9D9-3B5EABC1C1AC}" dt="2021-08-11T14:30:48.057" v="1330" actId="700"/>
          <ac:spMkLst>
            <pc:docMk/>
            <pc:sldMk cId="2033618124" sldId="640"/>
            <ac:spMk id="5" creationId="{A662F67B-BCFB-4437-B98D-0B966E6F7BF0}"/>
          </ac:spMkLst>
        </pc:spChg>
      </pc:sldChg>
      <pc:sldChg chg="addSp delSp modSp new mod modAnim modNotesTx">
        <pc:chgData name="Manoj Babu" userId="a055836f-301f-43ef-b6f7-aea5ceb8069f" providerId="ADAL" clId="{1B5BD6E2-FE72-4F8F-B9D9-3B5EABC1C1AC}" dt="2021-08-11T15:10:02.416" v="2137" actId="20577"/>
        <pc:sldMkLst>
          <pc:docMk/>
          <pc:sldMk cId="2112031064" sldId="641"/>
        </pc:sldMkLst>
        <pc:spChg chg="mod">
          <ac:chgData name="Manoj Babu" userId="a055836f-301f-43ef-b6f7-aea5ceb8069f" providerId="ADAL" clId="{1B5BD6E2-FE72-4F8F-B9D9-3B5EABC1C1AC}" dt="2021-08-11T14:51:04.081" v="1839" actId="20577"/>
          <ac:spMkLst>
            <pc:docMk/>
            <pc:sldMk cId="2112031064" sldId="641"/>
            <ac:spMk id="2" creationId="{13E54C74-A953-4E26-B089-8E64741152CB}"/>
          </ac:spMkLst>
        </pc:spChg>
        <pc:spChg chg="mod">
          <ac:chgData name="Manoj Babu" userId="a055836f-301f-43ef-b6f7-aea5ceb8069f" providerId="ADAL" clId="{1B5BD6E2-FE72-4F8F-B9D9-3B5EABC1C1AC}" dt="2021-08-11T15:08:37.763" v="2092" actId="15"/>
          <ac:spMkLst>
            <pc:docMk/>
            <pc:sldMk cId="2112031064" sldId="641"/>
            <ac:spMk id="3" creationId="{A941F607-2212-47B4-A6FD-C7C427C87062}"/>
          </ac:spMkLst>
        </pc:spChg>
        <pc:spChg chg="add del mod">
          <ac:chgData name="Manoj Babu" userId="a055836f-301f-43ef-b6f7-aea5ceb8069f" providerId="ADAL" clId="{1B5BD6E2-FE72-4F8F-B9D9-3B5EABC1C1AC}" dt="2021-08-11T14:52:06.787" v="1843"/>
          <ac:spMkLst>
            <pc:docMk/>
            <pc:sldMk cId="2112031064" sldId="641"/>
            <ac:spMk id="4" creationId="{6DE125E3-C4AC-467C-9306-E2453868594B}"/>
          </ac:spMkLst>
        </pc:spChg>
        <pc:spChg chg="add del mod">
          <ac:chgData name="Manoj Babu" userId="a055836f-301f-43ef-b6f7-aea5ceb8069f" providerId="ADAL" clId="{1B5BD6E2-FE72-4F8F-B9D9-3B5EABC1C1AC}" dt="2021-08-11T14:52:06.787" v="1843"/>
          <ac:spMkLst>
            <pc:docMk/>
            <pc:sldMk cId="2112031064" sldId="641"/>
            <ac:spMk id="5" creationId="{1C7FDDF6-EC96-4191-A1F2-4977479FC470}"/>
          </ac:spMkLst>
        </pc:spChg>
        <pc:spChg chg="add del mod">
          <ac:chgData name="Manoj Babu" userId="a055836f-301f-43ef-b6f7-aea5ceb8069f" providerId="ADAL" clId="{1B5BD6E2-FE72-4F8F-B9D9-3B5EABC1C1AC}" dt="2021-08-11T14:52:06.787" v="1843"/>
          <ac:spMkLst>
            <pc:docMk/>
            <pc:sldMk cId="2112031064" sldId="641"/>
            <ac:spMk id="6" creationId="{2391EADC-F610-443B-89FE-AA80566F3142}"/>
          </ac:spMkLst>
        </pc:spChg>
        <pc:spChg chg="add del mod">
          <ac:chgData name="Manoj Babu" userId="a055836f-301f-43ef-b6f7-aea5ceb8069f" providerId="ADAL" clId="{1B5BD6E2-FE72-4F8F-B9D9-3B5EABC1C1AC}" dt="2021-08-11T14:52:06.787" v="1843"/>
          <ac:spMkLst>
            <pc:docMk/>
            <pc:sldMk cId="2112031064" sldId="641"/>
            <ac:spMk id="7" creationId="{7FCF9FDF-2D32-450C-BE2E-2B17952C6AE2}"/>
          </ac:spMkLst>
        </pc:spChg>
        <pc:spChg chg="add del mod">
          <ac:chgData name="Manoj Babu" userId="a055836f-301f-43ef-b6f7-aea5ceb8069f" providerId="ADAL" clId="{1B5BD6E2-FE72-4F8F-B9D9-3B5EABC1C1AC}" dt="2021-08-11T14:52:06.787" v="1843"/>
          <ac:spMkLst>
            <pc:docMk/>
            <pc:sldMk cId="2112031064" sldId="641"/>
            <ac:spMk id="8" creationId="{DF134EA7-E9A9-4BA6-8C25-0010AED6E5C1}"/>
          </ac:spMkLst>
        </pc:spChg>
        <pc:spChg chg="add del mod">
          <ac:chgData name="Manoj Babu" userId="a055836f-301f-43ef-b6f7-aea5ceb8069f" providerId="ADAL" clId="{1B5BD6E2-FE72-4F8F-B9D9-3B5EABC1C1AC}" dt="2021-08-11T14:52:06.787" v="1843"/>
          <ac:spMkLst>
            <pc:docMk/>
            <pc:sldMk cId="2112031064" sldId="641"/>
            <ac:spMk id="9" creationId="{2E98549C-C8A0-4E2E-A93F-6CF02C741E20}"/>
          </ac:spMkLst>
        </pc:spChg>
        <pc:spChg chg="add del mod">
          <ac:chgData name="Manoj Babu" userId="a055836f-301f-43ef-b6f7-aea5ceb8069f" providerId="ADAL" clId="{1B5BD6E2-FE72-4F8F-B9D9-3B5EABC1C1AC}" dt="2021-08-11T14:52:06.787" v="1843"/>
          <ac:spMkLst>
            <pc:docMk/>
            <pc:sldMk cId="2112031064" sldId="641"/>
            <ac:spMk id="10" creationId="{59847B0E-0A3A-4D9D-BCAE-47AD7E4C3984}"/>
          </ac:spMkLst>
        </pc:spChg>
        <pc:spChg chg="add del mod">
          <ac:chgData name="Manoj Babu" userId="a055836f-301f-43ef-b6f7-aea5ceb8069f" providerId="ADAL" clId="{1B5BD6E2-FE72-4F8F-B9D9-3B5EABC1C1AC}" dt="2021-08-11T14:52:06.787" v="1843"/>
          <ac:spMkLst>
            <pc:docMk/>
            <pc:sldMk cId="2112031064" sldId="641"/>
            <ac:spMk id="11" creationId="{B6E57B9A-197E-494F-901D-A85A0B627750}"/>
          </ac:spMkLst>
        </pc:spChg>
        <pc:spChg chg="add mod topLvl">
          <ac:chgData name="Manoj Babu" userId="a055836f-301f-43ef-b6f7-aea5ceb8069f" providerId="ADAL" clId="{1B5BD6E2-FE72-4F8F-B9D9-3B5EABC1C1AC}" dt="2021-08-11T14:54:55.729" v="1853" actId="1076"/>
          <ac:spMkLst>
            <pc:docMk/>
            <pc:sldMk cId="2112031064" sldId="641"/>
            <ac:spMk id="14" creationId="{931EBA1F-61DA-4A31-9F6A-C3C41D48C361}"/>
          </ac:spMkLst>
        </pc:spChg>
        <pc:spChg chg="add mod topLvl">
          <ac:chgData name="Manoj Babu" userId="a055836f-301f-43ef-b6f7-aea5ceb8069f" providerId="ADAL" clId="{1B5BD6E2-FE72-4F8F-B9D9-3B5EABC1C1AC}" dt="2021-08-11T15:05:54.332" v="1913" actId="207"/>
          <ac:spMkLst>
            <pc:docMk/>
            <pc:sldMk cId="2112031064" sldId="641"/>
            <ac:spMk id="15" creationId="{665ABD12-188E-4852-8F73-6BBB32E5E7C1}"/>
          </ac:spMkLst>
        </pc:spChg>
        <pc:spChg chg="add mod topLvl">
          <ac:chgData name="Manoj Babu" userId="a055836f-301f-43ef-b6f7-aea5ceb8069f" providerId="ADAL" clId="{1B5BD6E2-FE72-4F8F-B9D9-3B5EABC1C1AC}" dt="2021-08-11T15:05:49.248" v="1912" actId="207"/>
          <ac:spMkLst>
            <pc:docMk/>
            <pc:sldMk cId="2112031064" sldId="641"/>
            <ac:spMk id="16" creationId="{4D3B1F38-FD53-4887-B67B-5C80AEF5313C}"/>
          </ac:spMkLst>
        </pc:spChg>
        <pc:spChg chg="add mod topLvl">
          <ac:chgData name="Manoj Babu" userId="a055836f-301f-43ef-b6f7-aea5ceb8069f" providerId="ADAL" clId="{1B5BD6E2-FE72-4F8F-B9D9-3B5EABC1C1AC}" dt="2021-08-11T14:56:49.703" v="1878" actId="1076"/>
          <ac:spMkLst>
            <pc:docMk/>
            <pc:sldMk cId="2112031064" sldId="641"/>
            <ac:spMk id="17" creationId="{EFE9B0DC-D6AF-45EB-BBE3-25201EDC7DA3}"/>
          </ac:spMkLst>
        </pc:spChg>
        <pc:spChg chg="add mod topLvl">
          <ac:chgData name="Manoj Babu" userId="a055836f-301f-43ef-b6f7-aea5ceb8069f" providerId="ADAL" clId="{1B5BD6E2-FE72-4F8F-B9D9-3B5EABC1C1AC}" dt="2021-08-11T14:55:41.880" v="1866" actId="404"/>
          <ac:spMkLst>
            <pc:docMk/>
            <pc:sldMk cId="2112031064" sldId="641"/>
            <ac:spMk id="18" creationId="{7B86D1CD-FA41-4F2F-8F51-6498D07AD157}"/>
          </ac:spMkLst>
        </pc:spChg>
        <pc:spChg chg="add mod topLvl">
          <ac:chgData name="Manoj Babu" userId="a055836f-301f-43ef-b6f7-aea5ceb8069f" providerId="ADAL" clId="{1B5BD6E2-FE72-4F8F-B9D9-3B5EABC1C1AC}" dt="2021-08-11T15:05:40.298" v="1911" actId="207"/>
          <ac:spMkLst>
            <pc:docMk/>
            <pc:sldMk cId="2112031064" sldId="641"/>
            <ac:spMk id="19" creationId="{FACE7FCF-68EB-4AAF-B062-FEFE2D8911C2}"/>
          </ac:spMkLst>
        </pc:spChg>
        <pc:spChg chg="add mod topLvl">
          <ac:chgData name="Manoj Babu" userId="a055836f-301f-43ef-b6f7-aea5ceb8069f" providerId="ADAL" clId="{1B5BD6E2-FE72-4F8F-B9D9-3B5EABC1C1AC}" dt="2021-08-11T15:05:02.119" v="1909" actId="20577"/>
          <ac:spMkLst>
            <pc:docMk/>
            <pc:sldMk cId="2112031064" sldId="641"/>
            <ac:spMk id="20" creationId="{ECAA35B6-3AEC-43A9-ACCD-A3025E752F01}"/>
          </ac:spMkLst>
        </pc:spChg>
        <pc:spChg chg="add mod topLvl">
          <ac:chgData name="Manoj Babu" userId="a055836f-301f-43ef-b6f7-aea5ceb8069f" providerId="ADAL" clId="{1B5BD6E2-FE72-4F8F-B9D9-3B5EABC1C1AC}" dt="2021-08-11T15:05:40.298" v="1911" actId="207"/>
          <ac:spMkLst>
            <pc:docMk/>
            <pc:sldMk cId="2112031064" sldId="641"/>
            <ac:spMk id="21" creationId="{79901322-EBAD-4A59-BB26-C0BD14530920}"/>
          </ac:spMkLst>
        </pc:spChg>
        <pc:spChg chg="add mod">
          <ac:chgData name="Manoj Babu" userId="a055836f-301f-43ef-b6f7-aea5ceb8069f" providerId="ADAL" clId="{1B5BD6E2-FE72-4F8F-B9D9-3B5EABC1C1AC}" dt="2021-08-11T15:05:40.298" v="1911" actId="207"/>
          <ac:spMkLst>
            <pc:docMk/>
            <pc:sldMk cId="2112031064" sldId="641"/>
            <ac:spMk id="26" creationId="{D783C125-5373-4D27-9098-A7D43B1495D9}"/>
          </ac:spMkLst>
        </pc:spChg>
        <pc:grpChg chg="add del mod">
          <ac:chgData name="Manoj Babu" userId="a055836f-301f-43ef-b6f7-aea5ceb8069f" providerId="ADAL" clId="{1B5BD6E2-FE72-4F8F-B9D9-3B5EABC1C1AC}" dt="2021-08-11T14:54:32.109" v="1848" actId="165"/>
          <ac:grpSpMkLst>
            <pc:docMk/>
            <pc:sldMk cId="2112031064" sldId="641"/>
            <ac:grpSpMk id="25" creationId="{1B84A0E0-0ECF-49F9-8A2D-5EB362F20DFD}"/>
          </ac:grpSpMkLst>
        </pc:grpChg>
        <pc:cxnChg chg="add del mod">
          <ac:chgData name="Manoj Babu" userId="a055836f-301f-43ef-b6f7-aea5ceb8069f" providerId="ADAL" clId="{1B5BD6E2-FE72-4F8F-B9D9-3B5EABC1C1AC}" dt="2021-08-11T14:52:06.787" v="1843"/>
          <ac:cxnSpMkLst>
            <pc:docMk/>
            <pc:sldMk cId="2112031064" sldId="641"/>
            <ac:cxnSpMk id="12" creationId="{6CA1B881-837E-4ABC-9A6E-A42DB13A8533}"/>
          </ac:cxnSpMkLst>
        </pc:cxnChg>
        <pc:cxnChg chg="add del mod">
          <ac:chgData name="Manoj Babu" userId="a055836f-301f-43ef-b6f7-aea5ceb8069f" providerId="ADAL" clId="{1B5BD6E2-FE72-4F8F-B9D9-3B5EABC1C1AC}" dt="2021-08-11T14:52:06.787" v="1843"/>
          <ac:cxnSpMkLst>
            <pc:docMk/>
            <pc:sldMk cId="2112031064" sldId="641"/>
            <ac:cxnSpMk id="13" creationId="{75406E75-E562-422A-9C65-C9C6BDA52788}"/>
          </ac:cxnSpMkLst>
        </pc:cxnChg>
        <pc:cxnChg chg="add del mod topLvl">
          <ac:chgData name="Manoj Babu" userId="a055836f-301f-43ef-b6f7-aea5ceb8069f" providerId="ADAL" clId="{1B5BD6E2-FE72-4F8F-B9D9-3B5EABC1C1AC}" dt="2021-08-11T14:56:01.098" v="1869" actId="478"/>
          <ac:cxnSpMkLst>
            <pc:docMk/>
            <pc:sldMk cId="2112031064" sldId="641"/>
            <ac:cxnSpMk id="22" creationId="{94ADE0BE-087E-42E5-B18E-241718F2FA63}"/>
          </ac:cxnSpMkLst>
        </pc:cxnChg>
        <pc:cxnChg chg="add del mod topLvl">
          <ac:chgData name="Manoj Babu" userId="a055836f-301f-43ef-b6f7-aea5ceb8069f" providerId="ADAL" clId="{1B5BD6E2-FE72-4F8F-B9D9-3B5EABC1C1AC}" dt="2021-08-11T14:55:59.141" v="1867" actId="478"/>
          <ac:cxnSpMkLst>
            <pc:docMk/>
            <pc:sldMk cId="2112031064" sldId="641"/>
            <ac:cxnSpMk id="23" creationId="{C720AD16-5E4C-4008-BA41-17C73CF3316F}"/>
          </ac:cxnSpMkLst>
        </pc:cxnChg>
        <pc:cxnChg chg="add del mod topLvl">
          <ac:chgData name="Manoj Babu" userId="a055836f-301f-43ef-b6f7-aea5ceb8069f" providerId="ADAL" clId="{1B5BD6E2-FE72-4F8F-B9D9-3B5EABC1C1AC}" dt="2021-08-11T14:55:59.943" v="1868" actId="478"/>
          <ac:cxnSpMkLst>
            <pc:docMk/>
            <pc:sldMk cId="2112031064" sldId="641"/>
            <ac:cxnSpMk id="24" creationId="{B70499F5-971E-4EB0-8355-6E762E479856}"/>
          </ac:cxnSpMkLst>
        </pc:cxnChg>
        <pc:cxnChg chg="add mod">
          <ac:chgData name="Manoj Babu" userId="a055836f-301f-43ef-b6f7-aea5ceb8069f" providerId="ADAL" clId="{1B5BD6E2-FE72-4F8F-B9D9-3B5EABC1C1AC}" dt="2021-08-11T14:57:58.669" v="1880" actId="1582"/>
          <ac:cxnSpMkLst>
            <pc:docMk/>
            <pc:sldMk cId="2112031064" sldId="641"/>
            <ac:cxnSpMk id="28" creationId="{247466FC-40D3-4EE5-90EA-789814CB5904}"/>
          </ac:cxnSpMkLst>
        </pc:cxnChg>
        <pc:cxnChg chg="add del">
          <ac:chgData name="Manoj Babu" userId="a055836f-301f-43ef-b6f7-aea5ceb8069f" providerId="ADAL" clId="{1B5BD6E2-FE72-4F8F-B9D9-3B5EABC1C1AC}" dt="2021-08-11T14:56:28.322" v="1874" actId="478"/>
          <ac:cxnSpMkLst>
            <pc:docMk/>
            <pc:sldMk cId="2112031064" sldId="641"/>
            <ac:cxnSpMk id="30" creationId="{4BC59E21-E089-4643-937B-141EB8476C60}"/>
          </ac:cxnSpMkLst>
        </pc:cxnChg>
        <pc:cxnChg chg="add mod">
          <ac:chgData name="Manoj Babu" userId="a055836f-301f-43ef-b6f7-aea5ceb8069f" providerId="ADAL" clId="{1B5BD6E2-FE72-4F8F-B9D9-3B5EABC1C1AC}" dt="2021-08-11T14:57:58.669" v="1880" actId="1582"/>
          <ac:cxnSpMkLst>
            <pc:docMk/>
            <pc:sldMk cId="2112031064" sldId="641"/>
            <ac:cxnSpMk id="32" creationId="{0B6A81FD-0D9B-42F2-A9A3-871C70786E0F}"/>
          </ac:cxnSpMkLst>
        </pc:cxnChg>
        <pc:cxnChg chg="add mod">
          <ac:chgData name="Manoj Babu" userId="a055836f-301f-43ef-b6f7-aea5ceb8069f" providerId="ADAL" clId="{1B5BD6E2-FE72-4F8F-B9D9-3B5EABC1C1AC}" dt="2021-08-11T14:57:58.669" v="1880" actId="1582"/>
          <ac:cxnSpMkLst>
            <pc:docMk/>
            <pc:sldMk cId="2112031064" sldId="641"/>
            <ac:cxnSpMk id="34" creationId="{6D0576BE-5FE1-4080-833D-B6747DD014A8}"/>
          </ac:cxnSpMkLst>
        </pc:cxnChg>
      </pc:sldChg>
      <pc:sldChg chg="addSp modSp new mod modAnim">
        <pc:chgData name="Manoj Babu" userId="a055836f-301f-43ef-b6f7-aea5ceb8069f" providerId="ADAL" clId="{1B5BD6E2-FE72-4F8F-B9D9-3B5EABC1C1AC}" dt="2021-08-11T15:25:56.006" v="2365" actId="20577"/>
        <pc:sldMkLst>
          <pc:docMk/>
          <pc:sldMk cId="2663693079" sldId="642"/>
        </pc:sldMkLst>
        <pc:spChg chg="mod">
          <ac:chgData name="Manoj Babu" userId="a055836f-301f-43ef-b6f7-aea5ceb8069f" providerId="ADAL" clId="{1B5BD6E2-FE72-4F8F-B9D9-3B5EABC1C1AC}" dt="2021-08-11T15:10:41.936" v="2138"/>
          <ac:spMkLst>
            <pc:docMk/>
            <pc:sldMk cId="2663693079" sldId="642"/>
            <ac:spMk id="2" creationId="{387DC9F4-7A2C-423D-9489-16B3C9B8FD0D}"/>
          </ac:spMkLst>
        </pc:spChg>
        <pc:spChg chg="mod">
          <ac:chgData name="Manoj Babu" userId="a055836f-301f-43ef-b6f7-aea5ceb8069f" providerId="ADAL" clId="{1B5BD6E2-FE72-4F8F-B9D9-3B5EABC1C1AC}" dt="2021-08-11T15:25:56.006" v="2365" actId="20577"/>
          <ac:spMkLst>
            <pc:docMk/>
            <pc:sldMk cId="2663693079" sldId="642"/>
            <ac:spMk id="3" creationId="{1E2BDBBB-EA19-4D55-AFBF-3BECA733BF24}"/>
          </ac:spMkLst>
        </pc:spChg>
        <pc:grpChg chg="add mod">
          <ac:chgData name="Manoj Babu" userId="a055836f-301f-43ef-b6f7-aea5ceb8069f" providerId="ADAL" clId="{1B5BD6E2-FE72-4F8F-B9D9-3B5EABC1C1AC}" dt="2021-08-11T15:22:38.249" v="2359" actId="164"/>
          <ac:grpSpMkLst>
            <pc:docMk/>
            <pc:sldMk cId="2663693079" sldId="642"/>
            <ac:grpSpMk id="8" creationId="{BF7EAF62-F791-482D-8DDF-8651F7BCB685}"/>
          </ac:grpSpMkLst>
        </pc:grpChg>
        <pc:picChg chg="add mod">
          <ac:chgData name="Manoj Babu" userId="a055836f-301f-43ef-b6f7-aea5ceb8069f" providerId="ADAL" clId="{1B5BD6E2-FE72-4F8F-B9D9-3B5EABC1C1AC}" dt="2021-08-11T15:22:38.249" v="2359" actId="164"/>
          <ac:picMkLst>
            <pc:docMk/>
            <pc:sldMk cId="2663693079" sldId="642"/>
            <ac:picMk id="4" creationId="{91D1628C-048F-4399-B658-CE937FA49FE4}"/>
          </ac:picMkLst>
        </pc:picChg>
        <pc:cxnChg chg="add mod">
          <ac:chgData name="Manoj Babu" userId="a055836f-301f-43ef-b6f7-aea5ceb8069f" providerId="ADAL" clId="{1B5BD6E2-FE72-4F8F-B9D9-3B5EABC1C1AC}" dt="2021-08-11T15:22:38.249" v="2359" actId="164"/>
          <ac:cxnSpMkLst>
            <pc:docMk/>
            <pc:sldMk cId="2663693079" sldId="642"/>
            <ac:cxnSpMk id="6" creationId="{24B8CA10-9468-467D-850A-FE880799B9C7}"/>
          </ac:cxnSpMkLst>
        </pc:cxnChg>
      </pc:sldChg>
      <pc:sldChg chg="modSp new del mod">
        <pc:chgData name="Manoj Babu" userId="a055836f-301f-43ef-b6f7-aea5ceb8069f" providerId="ADAL" clId="{1B5BD6E2-FE72-4F8F-B9D9-3B5EABC1C1AC}" dt="2021-08-11T17:30:06.615" v="2451" actId="47"/>
        <pc:sldMkLst>
          <pc:docMk/>
          <pc:sldMk cId="2607687290" sldId="643"/>
        </pc:sldMkLst>
        <pc:spChg chg="mod">
          <ac:chgData name="Manoj Babu" userId="a055836f-301f-43ef-b6f7-aea5ceb8069f" providerId="ADAL" clId="{1B5BD6E2-FE72-4F8F-B9D9-3B5EABC1C1AC}" dt="2021-08-11T17:30:05.049" v="2450" actId="21"/>
          <ac:spMkLst>
            <pc:docMk/>
            <pc:sldMk cId="2607687290" sldId="643"/>
            <ac:spMk id="2" creationId="{5142118E-D960-49E0-9C80-43E51269E9FE}"/>
          </ac:spMkLst>
        </pc:spChg>
        <pc:spChg chg="mod">
          <ac:chgData name="Manoj Babu" userId="a055836f-301f-43ef-b6f7-aea5ceb8069f" providerId="ADAL" clId="{1B5BD6E2-FE72-4F8F-B9D9-3B5EABC1C1AC}" dt="2021-08-11T17:29:43.792" v="2446" actId="20577"/>
          <ac:spMkLst>
            <pc:docMk/>
            <pc:sldMk cId="2607687290" sldId="643"/>
            <ac:spMk id="3" creationId="{E281D194-0FBA-47C3-A121-1FE70B4E5613}"/>
          </ac:spMkLst>
        </pc:spChg>
      </pc:sldChg>
      <pc:sldChg chg="modSp new del mod">
        <pc:chgData name="Manoj Babu" userId="a055836f-301f-43ef-b6f7-aea5ceb8069f" providerId="ADAL" clId="{1B5BD6E2-FE72-4F8F-B9D9-3B5EABC1C1AC}" dt="2021-08-11T17:47:51.728" v="2690" actId="47"/>
        <pc:sldMkLst>
          <pc:docMk/>
          <pc:sldMk cId="2925252738" sldId="644"/>
        </pc:sldMkLst>
        <pc:spChg chg="mod">
          <ac:chgData name="Manoj Babu" userId="a055836f-301f-43ef-b6f7-aea5ceb8069f" providerId="ADAL" clId="{1B5BD6E2-FE72-4F8F-B9D9-3B5EABC1C1AC}" dt="2021-08-11T11:30:29.618" v="950" actId="27636"/>
          <ac:spMkLst>
            <pc:docMk/>
            <pc:sldMk cId="2925252738" sldId="644"/>
            <ac:spMk id="2" creationId="{2B76B91F-5B50-4F18-B875-C98854D9E440}"/>
          </ac:spMkLst>
        </pc:spChg>
      </pc:sldChg>
      <pc:sldChg chg="modSp new del mod">
        <pc:chgData name="Manoj Babu" userId="a055836f-301f-43ef-b6f7-aea5ceb8069f" providerId="ADAL" clId="{1B5BD6E2-FE72-4F8F-B9D9-3B5EABC1C1AC}" dt="2021-08-11T18:17:26.464" v="2842" actId="47"/>
        <pc:sldMkLst>
          <pc:docMk/>
          <pc:sldMk cId="3615658105" sldId="645"/>
        </pc:sldMkLst>
        <pc:spChg chg="mod">
          <ac:chgData name="Manoj Babu" userId="a055836f-301f-43ef-b6f7-aea5ceb8069f" providerId="ADAL" clId="{1B5BD6E2-FE72-4F8F-B9D9-3B5EABC1C1AC}" dt="2021-08-11T11:30:29.591" v="949" actId="27636"/>
          <ac:spMkLst>
            <pc:docMk/>
            <pc:sldMk cId="3615658105" sldId="645"/>
            <ac:spMk id="2" creationId="{0557CE85-6788-48A3-BF4F-88E2B19EC55A}"/>
          </ac:spMkLst>
        </pc:spChg>
      </pc:sldChg>
      <pc:sldChg chg="addSp modSp new mod ord modAnim">
        <pc:chgData name="Manoj Babu" userId="a055836f-301f-43ef-b6f7-aea5ceb8069f" providerId="ADAL" clId="{1B5BD6E2-FE72-4F8F-B9D9-3B5EABC1C1AC}" dt="2021-08-11T17:58:44.624" v="2823" actId="114"/>
        <pc:sldMkLst>
          <pc:docMk/>
          <pc:sldMk cId="2846738727" sldId="646"/>
        </pc:sldMkLst>
        <pc:spChg chg="mod">
          <ac:chgData name="Manoj Babu" userId="a055836f-301f-43ef-b6f7-aea5ceb8069f" providerId="ADAL" clId="{1B5BD6E2-FE72-4F8F-B9D9-3B5EABC1C1AC}" dt="2021-08-11T14:37:36.623" v="1435" actId="20577"/>
          <ac:spMkLst>
            <pc:docMk/>
            <pc:sldMk cId="2846738727" sldId="646"/>
            <ac:spMk id="2" creationId="{F17D86E1-4FCE-4F9A-8C0A-826D65C7E504}"/>
          </ac:spMkLst>
        </pc:spChg>
        <pc:spChg chg="mod">
          <ac:chgData name="Manoj Babu" userId="a055836f-301f-43ef-b6f7-aea5ceb8069f" providerId="ADAL" clId="{1B5BD6E2-FE72-4F8F-B9D9-3B5EABC1C1AC}" dt="2021-08-11T17:58:44.624" v="2823" actId="114"/>
          <ac:spMkLst>
            <pc:docMk/>
            <pc:sldMk cId="2846738727" sldId="646"/>
            <ac:spMk id="3" creationId="{728C0F8C-D875-4522-9403-D3FF887CBB52}"/>
          </ac:spMkLst>
        </pc:spChg>
        <pc:spChg chg="add mod">
          <ac:chgData name="Manoj Babu" userId="a055836f-301f-43ef-b6f7-aea5ceb8069f" providerId="ADAL" clId="{1B5BD6E2-FE72-4F8F-B9D9-3B5EABC1C1AC}" dt="2021-08-11T14:47:43.197" v="1711" actId="164"/>
          <ac:spMkLst>
            <pc:docMk/>
            <pc:sldMk cId="2846738727" sldId="646"/>
            <ac:spMk id="4" creationId="{E3EC0687-8E99-41A0-89B5-E54BF7C6D395}"/>
          </ac:spMkLst>
        </pc:spChg>
        <pc:spChg chg="add mod">
          <ac:chgData name="Manoj Babu" userId="a055836f-301f-43ef-b6f7-aea5ceb8069f" providerId="ADAL" clId="{1B5BD6E2-FE72-4F8F-B9D9-3B5EABC1C1AC}" dt="2021-08-11T14:47:43.197" v="1711" actId="164"/>
          <ac:spMkLst>
            <pc:docMk/>
            <pc:sldMk cId="2846738727" sldId="646"/>
            <ac:spMk id="5" creationId="{F097B80E-375B-4B96-853B-9AE440C4A00C}"/>
          </ac:spMkLst>
        </pc:spChg>
        <pc:spChg chg="add mod">
          <ac:chgData name="Manoj Babu" userId="a055836f-301f-43ef-b6f7-aea5ceb8069f" providerId="ADAL" clId="{1B5BD6E2-FE72-4F8F-B9D9-3B5EABC1C1AC}" dt="2021-08-11T14:47:43.197" v="1711" actId="164"/>
          <ac:spMkLst>
            <pc:docMk/>
            <pc:sldMk cId="2846738727" sldId="646"/>
            <ac:spMk id="6" creationId="{B15E5181-3A84-424C-A0D9-69E9338AA5D9}"/>
          </ac:spMkLst>
        </pc:spChg>
        <pc:spChg chg="add mod">
          <ac:chgData name="Manoj Babu" userId="a055836f-301f-43ef-b6f7-aea5ceb8069f" providerId="ADAL" clId="{1B5BD6E2-FE72-4F8F-B9D9-3B5EABC1C1AC}" dt="2021-08-11T14:47:43.197" v="1711" actId="164"/>
          <ac:spMkLst>
            <pc:docMk/>
            <pc:sldMk cId="2846738727" sldId="646"/>
            <ac:spMk id="11" creationId="{BF466225-108E-482B-88C2-1284CE1685BE}"/>
          </ac:spMkLst>
        </pc:spChg>
        <pc:spChg chg="add mod">
          <ac:chgData name="Manoj Babu" userId="a055836f-301f-43ef-b6f7-aea5ceb8069f" providerId="ADAL" clId="{1B5BD6E2-FE72-4F8F-B9D9-3B5EABC1C1AC}" dt="2021-08-11T14:47:43.197" v="1711" actId="164"/>
          <ac:spMkLst>
            <pc:docMk/>
            <pc:sldMk cId="2846738727" sldId="646"/>
            <ac:spMk id="12" creationId="{C173DA58-DE80-4F39-ADC0-2AF44F0EB635}"/>
          </ac:spMkLst>
        </pc:spChg>
        <pc:spChg chg="add mod">
          <ac:chgData name="Manoj Babu" userId="a055836f-301f-43ef-b6f7-aea5ceb8069f" providerId="ADAL" clId="{1B5BD6E2-FE72-4F8F-B9D9-3B5EABC1C1AC}" dt="2021-08-11T14:47:43.197" v="1711" actId="164"/>
          <ac:spMkLst>
            <pc:docMk/>
            <pc:sldMk cId="2846738727" sldId="646"/>
            <ac:spMk id="13" creationId="{5BE6A54F-44CF-478B-92F3-A947D9A5B7F1}"/>
          </ac:spMkLst>
        </pc:spChg>
        <pc:spChg chg="add mod">
          <ac:chgData name="Manoj Babu" userId="a055836f-301f-43ef-b6f7-aea5ceb8069f" providerId="ADAL" clId="{1B5BD6E2-FE72-4F8F-B9D9-3B5EABC1C1AC}" dt="2021-08-11T14:47:43.197" v="1711" actId="164"/>
          <ac:spMkLst>
            <pc:docMk/>
            <pc:sldMk cId="2846738727" sldId="646"/>
            <ac:spMk id="14" creationId="{84EE1BE7-E0A6-4BB0-95CE-E7599B14066D}"/>
          </ac:spMkLst>
        </pc:spChg>
        <pc:spChg chg="add mod">
          <ac:chgData name="Manoj Babu" userId="a055836f-301f-43ef-b6f7-aea5ceb8069f" providerId="ADAL" clId="{1B5BD6E2-FE72-4F8F-B9D9-3B5EABC1C1AC}" dt="2021-08-11T14:47:43.197" v="1711" actId="164"/>
          <ac:spMkLst>
            <pc:docMk/>
            <pc:sldMk cId="2846738727" sldId="646"/>
            <ac:spMk id="15" creationId="{B20D4203-B464-40DF-B6A2-A0179A2307FF}"/>
          </ac:spMkLst>
        </pc:spChg>
        <pc:spChg chg="add mod">
          <ac:chgData name="Manoj Babu" userId="a055836f-301f-43ef-b6f7-aea5ceb8069f" providerId="ADAL" clId="{1B5BD6E2-FE72-4F8F-B9D9-3B5EABC1C1AC}" dt="2021-08-11T14:47:39.565" v="1710" actId="1076"/>
          <ac:spMkLst>
            <pc:docMk/>
            <pc:sldMk cId="2846738727" sldId="646"/>
            <ac:spMk id="16" creationId="{87BF5256-15FD-403E-82EB-79D1CA909978}"/>
          </ac:spMkLst>
        </pc:spChg>
        <pc:spChg chg="add mod">
          <ac:chgData name="Manoj Babu" userId="a055836f-301f-43ef-b6f7-aea5ceb8069f" providerId="ADAL" clId="{1B5BD6E2-FE72-4F8F-B9D9-3B5EABC1C1AC}" dt="2021-08-11T15:01:54.645" v="1907" actId="1076"/>
          <ac:spMkLst>
            <pc:docMk/>
            <pc:sldMk cId="2846738727" sldId="646"/>
            <ac:spMk id="18" creationId="{E0DE9A9E-8994-4544-BF15-E5B70E3B3B35}"/>
          </ac:spMkLst>
        </pc:spChg>
        <pc:spChg chg="add mod">
          <ac:chgData name="Manoj Babu" userId="a055836f-301f-43ef-b6f7-aea5ceb8069f" providerId="ADAL" clId="{1B5BD6E2-FE72-4F8F-B9D9-3B5EABC1C1AC}" dt="2021-08-11T15:01:54.645" v="1907" actId="1076"/>
          <ac:spMkLst>
            <pc:docMk/>
            <pc:sldMk cId="2846738727" sldId="646"/>
            <ac:spMk id="19" creationId="{0DED6390-8BDD-4B51-ACC8-D048E8C50318}"/>
          </ac:spMkLst>
        </pc:spChg>
        <pc:grpChg chg="add mod">
          <ac:chgData name="Manoj Babu" userId="a055836f-301f-43ef-b6f7-aea5ceb8069f" providerId="ADAL" clId="{1B5BD6E2-FE72-4F8F-B9D9-3B5EABC1C1AC}" dt="2021-08-11T15:01:54.645" v="1907" actId="1076"/>
          <ac:grpSpMkLst>
            <pc:docMk/>
            <pc:sldMk cId="2846738727" sldId="646"/>
            <ac:grpSpMk id="17" creationId="{8D1978D8-27C7-4EC1-8B72-ACB69CF41AE4}"/>
          </ac:grpSpMkLst>
        </pc:grpChg>
        <pc:cxnChg chg="add mod">
          <ac:chgData name="Manoj Babu" userId="a055836f-301f-43ef-b6f7-aea5ceb8069f" providerId="ADAL" clId="{1B5BD6E2-FE72-4F8F-B9D9-3B5EABC1C1AC}" dt="2021-08-11T14:47:43.197" v="1711" actId="164"/>
          <ac:cxnSpMkLst>
            <pc:docMk/>
            <pc:sldMk cId="2846738727" sldId="646"/>
            <ac:cxnSpMk id="8" creationId="{EEF281E2-8003-486E-94F7-8D1E3CDD2D89}"/>
          </ac:cxnSpMkLst>
        </pc:cxnChg>
        <pc:cxnChg chg="add mod">
          <ac:chgData name="Manoj Babu" userId="a055836f-301f-43ef-b6f7-aea5ceb8069f" providerId="ADAL" clId="{1B5BD6E2-FE72-4F8F-B9D9-3B5EABC1C1AC}" dt="2021-08-11T14:47:43.197" v="1711" actId="164"/>
          <ac:cxnSpMkLst>
            <pc:docMk/>
            <pc:sldMk cId="2846738727" sldId="646"/>
            <ac:cxnSpMk id="10" creationId="{CF026269-7D83-4F30-9AAF-9033E9D2E123}"/>
          </ac:cxnSpMkLst>
        </pc:cxnChg>
      </pc:sldChg>
      <pc:sldChg chg="add del">
        <pc:chgData name="Manoj Babu" userId="a055836f-301f-43ef-b6f7-aea5ceb8069f" providerId="ADAL" clId="{1B5BD6E2-FE72-4F8F-B9D9-3B5EABC1C1AC}" dt="2021-08-11T14:13:41.907" v="1109"/>
        <pc:sldMkLst>
          <pc:docMk/>
          <pc:sldMk cId="4127998598" sldId="646"/>
        </pc:sldMkLst>
      </pc:sldChg>
    </pc:docChg>
  </pc:docChgLst>
  <pc:docChgLst>
    <pc:chgData name="Manoj Babu" userId="a055836f-301f-43ef-b6f7-aea5ceb8069f" providerId="ADAL" clId="{745E4195-447A-4C58-A8BD-BF0DC53465B2}"/>
    <pc:docChg chg="custSel addSld delSld modSld sldOrd modSection">
      <pc:chgData name="Manoj Babu" userId="a055836f-301f-43ef-b6f7-aea5ceb8069f" providerId="ADAL" clId="{745E4195-447A-4C58-A8BD-BF0DC53465B2}" dt="2021-07-05T14:26:57.345" v="27"/>
      <pc:docMkLst>
        <pc:docMk/>
      </pc:docMkLst>
      <pc:sldChg chg="del">
        <pc:chgData name="Manoj Babu" userId="a055836f-301f-43ef-b6f7-aea5ceb8069f" providerId="ADAL" clId="{745E4195-447A-4C58-A8BD-BF0DC53465B2}" dt="2021-07-05T14:26:56.113" v="26" actId="47"/>
        <pc:sldMkLst>
          <pc:docMk/>
          <pc:sldMk cId="3655729081" sldId="257"/>
        </pc:sldMkLst>
      </pc:sldChg>
      <pc:sldChg chg="add">
        <pc:chgData name="Manoj Babu" userId="a055836f-301f-43ef-b6f7-aea5ceb8069f" providerId="ADAL" clId="{745E4195-447A-4C58-A8BD-BF0DC53465B2}" dt="2021-07-05T14:26:57.345" v="27"/>
        <pc:sldMkLst>
          <pc:docMk/>
          <pc:sldMk cId="885212467" sldId="271"/>
        </pc:sldMkLst>
      </pc:sldChg>
      <pc:sldChg chg="modSp mod">
        <pc:chgData name="Manoj Babu" userId="a055836f-301f-43ef-b6f7-aea5ceb8069f" providerId="ADAL" clId="{745E4195-447A-4C58-A8BD-BF0DC53465B2}" dt="2021-06-16T10:33:07.415" v="18" actId="14100"/>
        <pc:sldMkLst>
          <pc:docMk/>
          <pc:sldMk cId="872247377" sldId="290"/>
        </pc:sldMkLst>
        <pc:spChg chg="mod">
          <ac:chgData name="Manoj Babu" userId="a055836f-301f-43ef-b6f7-aea5ceb8069f" providerId="ADAL" clId="{745E4195-447A-4C58-A8BD-BF0DC53465B2}" dt="2021-06-16T10:33:07.415" v="18" actId="14100"/>
          <ac:spMkLst>
            <pc:docMk/>
            <pc:sldMk cId="872247377" sldId="290"/>
            <ac:spMk id="2" creationId="{00000000-0000-0000-0000-000000000000}"/>
          </ac:spMkLst>
        </pc:spChg>
        <pc:spChg chg="mod">
          <ac:chgData name="Manoj Babu" userId="a055836f-301f-43ef-b6f7-aea5ceb8069f" providerId="ADAL" clId="{745E4195-447A-4C58-A8BD-BF0DC53465B2}" dt="2021-06-16T10:32:14.254" v="0"/>
          <ac:spMkLst>
            <pc:docMk/>
            <pc:sldMk cId="872247377" sldId="290"/>
            <ac:spMk id="4" creationId="{00000000-0000-0000-0000-000000000000}"/>
          </ac:spMkLst>
        </pc:spChg>
        <pc:spChg chg="mod">
          <ac:chgData name="Manoj Babu" userId="a055836f-301f-43ef-b6f7-aea5ceb8069f" providerId="ADAL" clId="{745E4195-447A-4C58-A8BD-BF0DC53465B2}" dt="2021-06-16T10:32:23.646" v="9" actId="20577"/>
          <ac:spMkLst>
            <pc:docMk/>
            <pc:sldMk cId="872247377" sldId="290"/>
            <ac:spMk id="6" creationId="{00000000-0000-0000-0000-000000000000}"/>
          </ac:spMkLst>
        </pc:spChg>
        <pc:picChg chg="mod">
          <ac:chgData name="Manoj Babu" userId="a055836f-301f-43ef-b6f7-aea5ceb8069f" providerId="ADAL" clId="{745E4195-447A-4C58-A8BD-BF0DC53465B2}" dt="2021-06-16T10:32:53.258" v="14" actId="1038"/>
          <ac:picMkLst>
            <pc:docMk/>
            <pc:sldMk cId="872247377" sldId="290"/>
            <ac:picMk id="11" creationId="{00000000-0000-0000-0000-000000000000}"/>
          </ac:picMkLst>
        </pc:picChg>
      </pc:sldChg>
      <pc:sldChg chg="del">
        <pc:chgData name="Manoj Babu" userId="a055836f-301f-43ef-b6f7-aea5ceb8069f" providerId="ADAL" clId="{745E4195-447A-4C58-A8BD-BF0DC53465B2}" dt="2021-06-16T10:33:31.233" v="19" actId="47"/>
        <pc:sldMkLst>
          <pc:docMk/>
          <pc:sldMk cId="104168596" sldId="297"/>
        </pc:sldMkLst>
      </pc:sldChg>
      <pc:sldChg chg="del">
        <pc:chgData name="Manoj Babu" userId="a055836f-301f-43ef-b6f7-aea5ceb8069f" providerId="ADAL" clId="{745E4195-447A-4C58-A8BD-BF0DC53465B2}" dt="2021-07-04T19:46:51.710" v="25" actId="47"/>
        <pc:sldMkLst>
          <pc:docMk/>
          <pc:sldMk cId="3728718284" sldId="298"/>
        </pc:sldMkLst>
      </pc:sldChg>
      <pc:sldChg chg="modSp new mod">
        <pc:chgData name="Manoj Babu" userId="a055836f-301f-43ef-b6f7-aea5ceb8069f" providerId="ADAL" clId="{745E4195-447A-4C58-A8BD-BF0DC53465B2}" dt="2021-07-04T19:46:47.750" v="22" actId="27636"/>
        <pc:sldMkLst>
          <pc:docMk/>
          <pc:sldMk cId="1998185647" sldId="299"/>
        </pc:sldMkLst>
        <pc:spChg chg="mod">
          <ac:chgData name="Manoj Babu" userId="a055836f-301f-43ef-b6f7-aea5ceb8069f" providerId="ADAL" clId="{745E4195-447A-4C58-A8BD-BF0DC53465B2}" dt="2021-07-04T19:46:47.750" v="22" actId="27636"/>
          <ac:spMkLst>
            <pc:docMk/>
            <pc:sldMk cId="1998185647" sldId="299"/>
            <ac:spMk id="2" creationId="{29317FCA-120A-4D66-AA7D-2401CA3F39A0}"/>
          </ac:spMkLst>
        </pc:spChg>
      </pc:sldChg>
      <pc:sldChg chg="add ord">
        <pc:chgData name="Manoj Babu" userId="a055836f-301f-43ef-b6f7-aea5ceb8069f" providerId="ADAL" clId="{745E4195-447A-4C58-A8BD-BF0DC53465B2}" dt="2021-07-04T19:46:49.675" v="24"/>
        <pc:sldMkLst>
          <pc:docMk/>
          <pc:sldMk cId="2199209902" sldId="300"/>
        </pc:sldMkLst>
      </pc:sldChg>
    </pc:docChg>
  </pc:docChgLst>
  <pc:docChgLst>
    <pc:chgData name="Babu, Manoj" userId="a055836f-301f-43ef-b6f7-aea5ceb8069f" providerId="ADAL" clId="{40FBFBFD-4D41-43D8-A364-AC813F8A4C17}"/>
    <pc:docChg chg="custSel addSld delSld modSld modSection">
      <pc:chgData name="Babu, Manoj" userId="a055836f-301f-43ef-b6f7-aea5ceb8069f" providerId="ADAL" clId="{40FBFBFD-4D41-43D8-A364-AC813F8A4C17}" dt="2020-10-12T15:05:58.847" v="8" actId="6549"/>
      <pc:docMkLst>
        <pc:docMk/>
      </pc:docMkLst>
      <pc:sldChg chg="modSp del">
        <pc:chgData name="Babu, Manoj" userId="a055836f-301f-43ef-b6f7-aea5ceb8069f" providerId="ADAL" clId="{40FBFBFD-4D41-43D8-A364-AC813F8A4C17}" dt="2020-10-12T15:05:36.519" v="2" actId="2696"/>
        <pc:sldMkLst>
          <pc:docMk/>
          <pc:sldMk cId="1174563495" sldId="273"/>
        </pc:sldMkLst>
        <pc:spChg chg="mod">
          <ac:chgData name="Babu, Manoj" userId="a055836f-301f-43ef-b6f7-aea5ceb8069f" providerId="ADAL" clId="{40FBFBFD-4D41-43D8-A364-AC813F8A4C17}" dt="2020-10-12T15:05:33.916" v="1" actId="6549"/>
          <ac:spMkLst>
            <pc:docMk/>
            <pc:sldMk cId="1174563495" sldId="273"/>
            <ac:spMk id="3" creationId="{B1DED934-6CE3-402C-8E18-5BA2B8014836}"/>
          </ac:spMkLst>
        </pc:spChg>
      </pc:sldChg>
      <pc:sldChg chg="del">
        <pc:chgData name="Babu, Manoj" userId="a055836f-301f-43ef-b6f7-aea5ceb8069f" providerId="ADAL" clId="{40FBFBFD-4D41-43D8-A364-AC813F8A4C17}" dt="2020-10-12T15:05:44.188" v="3" actId="2696"/>
        <pc:sldMkLst>
          <pc:docMk/>
          <pc:sldMk cId="681039135" sldId="296"/>
        </pc:sldMkLst>
      </pc:sldChg>
      <pc:sldChg chg="modSp">
        <pc:chgData name="Babu, Manoj" userId="a055836f-301f-43ef-b6f7-aea5ceb8069f" providerId="ADAL" clId="{40FBFBFD-4D41-43D8-A364-AC813F8A4C17}" dt="2020-10-12T15:05:58.847" v="8" actId="6549"/>
        <pc:sldMkLst>
          <pc:docMk/>
          <pc:sldMk cId="104168596" sldId="297"/>
        </pc:sldMkLst>
        <pc:spChg chg="mod">
          <ac:chgData name="Babu, Manoj" userId="a055836f-301f-43ef-b6f7-aea5ceb8069f" providerId="ADAL" clId="{40FBFBFD-4D41-43D8-A364-AC813F8A4C17}" dt="2020-10-12T15:05:58.847" v="8" actId="6549"/>
          <ac:spMkLst>
            <pc:docMk/>
            <pc:sldMk cId="104168596" sldId="297"/>
            <ac:spMk id="3" creationId="{6B3B6DF6-8B7E-4F78-91B4-77575EFCE5CF}"/>
          </ac:spMkLst>
        </pc:spChg>
      </pc:sldChg>
      <pc:sldChg chg="add">
        <pc:chgData name="Babu, Manoj" userId="a055836f-301f-43ef-b6f7-aea5ceb8069f" providerId="ADAL" clId="{40FBFBFD-4D41-43D8-A364-AC813F8A4C17}" dt="2020-10-12T15:05:23.530" v="0"/>
        <pc:sldMkLst>
          <pc:docMk/>
          <pc:sldMk cId="3728718284" sldId="298"/>
        </pc:sldMkLst>
      </pc:sldChg>
    </pc:docChg>
  </pc:docChgLst>
  <pc:docChgLst>
    <pc:chgData name="Manoj Babu" userId="a055836f-301f-43ef-b6f7-aea5ceb8069f" providerId="ADAL" clId="{6A149431-8565-4C11-A289-3451729F89EF}"/>
    <pc:docChg chg="undo redo custSel addSld delSld modSld sldOrd modSection">
      <pc:chgData name="Manoj Babu" userId="a055836f-301f-43ef-b6f7-aea5ceb8069f" providerId="ADAL" clId="{6A149431-8565-4C11-A289-3451729F89EF}" dt="2021-08-10T12:24:53.759" v="6920" actId="47"/>
      <pc:docMkLst>
        <pc:docMk/>
      </pc:docMkLst>
      <pc:sldChg chg="addSp delSp modSp mod">
        <pc:chgData name="Manoj Babu" userId="a055836f-301f-43ef-b6f7-aea5ceb8069f" providerId="ADAL" clId="{6A149431-8565-4C11-A289-3451729F89EF}" dt="2021-08-09T15:27:59.536" v="3340" actId="20577"/>
        <pc:sldMkLst>
          <pc:docMk/>
          <pc:sldMk cId="885212467" sldId="271"/>
        </pc:sldMkLst>
        <pc:spChg chg="mod">
          <ac:chgData name="Manoj Babu" userId="a055836f-301f-43ef-b6f7-aea5ceb8069f" providerId="ADAL" clId="{6A149431-8565-4C11-A289-3451729F89EF}" dt="2021-08-09T15:27:59.536" v="3340" actId="20577"/>
          <ac:spMkLst>
            <pc:docMk/>
            <pc:sldMk cId="885212467" sldId="271"/>
            <ac:spMk id="3" creationId="{00000000-0000-0000-0000-000000000000}"/>
          </ac:spMkLst>
        </pc:spChg>
        <pc:spChg chg="add del">
          <ac:chgData name="Manoj Babu" userId="a055836f-301f-43ef-b6f7-aea5ceb8069f" providerId="ADAL" clId="{6A149431-8565-4C11-A289-3451729F89EF}" dt="2021-08-09T15:20:16.933" v="3239"/>
          <ac:spMkLst>
            <pc:docMk/>
            <pc:sldMk cId="885212467" sldId="271"/>
            <ac:spMk id="4" creationId="{FCB7C840-F980-43D3-B283-5E2AE10BA66D}"/>
          </ac:spMkLst>
        </pc:spChg>
        <pc:picChg chg="add del">
          <ac:chgData name="Manoj Babu" userId="a055836f-301f-43ef-b6f7-aea5ceb8069f" providerId="ADAL" clId="{6A149431-8565-4C11-A289-3451729F89EF}" dt="2021-08-09T15:20:16.933" v="3239"/>
          <ac:picMkLst>
            <pc:docMk/>
            <pc:sldMk cId="885212467" sldId="271"/>
            <ac:picMk id="1026" creationId="{A4597C36-9DF0-4C87-8A66-0B4EA2B2DFD4}"/>
          </ac:picMkLst>
        </pc:picChg>
      </pc:sldChg>
      <pc:sldChg chg="addSp delSp modSp mod ord modClrScheme modAnim chgLayout">
        <pc:chgData name="Manoj Babu" userId="a055836f-301f-43ef-b6f7-aea5ceb8069f" providerId="ADAL" clId="{6A149431-8565-4C11-A289-3451729F89EF}" dt="2021-08-09T17:01:29.734" v="3852" actId="700"/>
        <pc:sldMkLst>
          <pc:docMk/>
          <pc:sldMk cId="1998185647" sldId="299"/>
        </pc:sldMkLst>
        <pc:spChg chg="mod ord">
          <ac:chgData name="Manoj Babu" userId="a055836f-301f-43ef-b6f7-aea5ceb8069f" providerId="ADAL" clId="{6A149431-8565-4C11-A289-3451729F89EF}" dt="2021-08-09T17:01:29.734" v="3852" actId="700"/>
          <ac:spMkLst>
            <pc:docMk/>
            <pc:sldMk cId="1998185647" sldId="299"/>
            <ac:spMk id="2" creationId="{29317FCA-120A-4D66-AA7D-2401CA3F39A0}"/>
          </ac:spMkLst>
        </pc:spChg>
        <pc:spChg chg="mod ord">
          <ac:chgData name="Manoj Babu" userId="a055836f-301f-43ef-b6f7-aea5ceb8069f" providerId="ADAL" clId="{6A149431-8565-4C11-A289-3451729F89EF}" dt="2021-08-09T17:01:29.734" v="3852" actId="700"/>
          <ac:spMkLst>
            <pc:docMk/>
            <pc:sldMk cId="1998185647" sldId="299"/>
            <ac:spMk id="3" creationId="{F67A2580-91DA-4DAD-86A5-E97A0B4B458A}"/>
          </ac:spMkLst>
        </pc:spChg>
        <pc:spChg chg="add mod">
          <ac:chgData name="Manoj Babu" userId="a055836f-301f-43ef-b6f7-aea5ceb8069f" providerId="ADAL" clId="{6A149431-8565-4C11-A289-3451729F89EF}" dt="2021-08-08T19:50:17.291" v="342" actId="1038"/>
          <ac:spMkLst>
            <pc:docMk/>
            <pc:sldMk cId="1998185647" sldId="299"/>
            <ac:spMk id="6" creationId="{CBB7F7F1-EC64-4C29-A611-DCDF3BC24E09}"/>
          </ac:spMkLst>
        </pc:spChg>
        <pc:spChg chg="add mod">
          <ac:chgData name="Manoj Babu" userId="a055836f-301f-43ef-b6f7-aea5ceb8069f" providerId="ADAL" clId="{6A149431-8565-4C11-A289-3451729F89EF}" dt="2021-08-09T10:12:06.282" v="1519" actId="14100"/>
          <ac:spMkLst>
            <pc:docMk/>
            <pc:sldMk cId="1998185647" sldId="299"/>
            <ac:spMk id="7" creationId="{CCE735AE-1285-4D5A-A19C-AED2FB7D4EE8}"/>
          </ac:spMkLst>
        </pc:spChg>
        <pc:spChg chg="add del mod">
          <ac:chgData name="Manoj Babu" userId="a055836f-301f-43ef-b6f7-aea5ceb8069f" providerId="ADAL" clId="{6A149431-8565-4C11-A289-3451729F89EF}" dt="2021-08-08T19:43:57.962" v="286" actId="26606"/>
          <ac:spMkLst>
            <pc:docMk/>
            <pc:sldMk cId="1998185647" sldId="299"/>
            <ac:spMk id="10" creationId="{8B26C25D-8093-43E1-BADC-4133A3A98398}"/>
          </ac:spMkLst>
        </pc:spChg>
        <pc:spChg chg="add del mod">
          <ac:chgData name="Manoj Babu" userId="a055836f-301f-43ef-b6f7-aea5ceb8069f" providerId="ADAL" clId="{6A149431-8565-4C11-A289-3451729F89EF}" dt="2021-08-08T19:43:57.962" v="286" actId="26606"/>
          <ac:spMkLst>
            <pc:docMk/>
            <pc:sldMk cId="1998185647" sldId="299"/>
            <ac:spMk id="12" creationId="{35B0F9AE-8C30-48AD-8CF7-CCD22B74A3B6}"/>
          </ac:spMkLst>
        </pc:spChg>
        <pc:spChg chg="add mod">
          <ac:chgData name="Manoj Babu" userId="a055836f-301f-43ef-b6f7-aea5ceb8069f" providerId="ADAL" clId="{6A149431-8565-4C11-A289-3451729F89EF}" dt="2021-08-08T19:50:13.705" v="337" actId="1076"/>
          <ac:spMkLst>
            <pc:docMk/>
            <pc:sldMk cId="1998185647" sldId="299"/>
            <ac:spMk id="13" creationId="{225E0E9C-72F0-4CCD-9513-F048EA23B008}"/>
          </ac:spMkLst>
        </pc:spChg>
        <pc:spChg chg="add del">
          <ac:chgData name="Manoj Babu" userId="a055836f-301f-43ef-b6f7-aea5ceb8069f" providerId="ADAL" clId="{6A149431-8565-4C11-A289-3451729F89EF}" dt="2021-08-08T19:43:48.509" v="283" actId="26606"/>
          <ac:spMkLst>
            <pc:docMk/>
            <pc:sldMk cId="1998185647" sldId="299"/>
            <ac:spMk id="14" creationId="{2580D800-CF59-47F6-9555-C506CE1A83F9}"/>
          </ac:spMkLst>
        </pc:spChg>
        <pc:spChg chg="add del">
          <ac:chgData name="Manoj Babu" userId="a055836f-301f-43ef-b6f7-aea5ceb8069f" providerId="ADAL" clId="{6A149431-8565-4C11-A289-3451729F89EF}" dt="2021-08-08T19:43:48.509" v="283" actId="26606"/>
          <ac:spMkLst>
            <pc:docMk/>
            <pc:sldMk cId="1998185647" sldId="299"/>
            <ac:spMk id="15" creationId="{82DF84A7-3B2D-432F-96A6-43C155B09BB3}"/>
          </ac:spMkLst>
        </pc:spChg>
        <pc:picChg chg="add del mod">
          <ac:chgData name="Manoj Babu" userId="a055836f-301f-43ef-b6f7-aea5ceb8069f" providerId="ADAL" clId="{6A149431-8565-4C11-A289-3451729F89EF}" dt="2021-08-08T19:44:07.511" v="287" actId="478"/>
          <ac:picMkLst>
            <pc:docMk/>
            <pc:sldMk cId="1998185647" sldId="299"/>
            <ac:picMk id="5" creationId="{ADFAAB20-3D13-4DF8-9351-0A7CA6E7873C}"/>
          </ac:picMkLst>
        </pc:picChg>
        <pc:picChg chg="add mod">
          <ac:chgData name="Manoj Babu" userId="a055836f-301f-43ef-b6f7-aea5ceb8069f" providerId="ADAL" clId="{6A149431-8565-4C11-A289-3451729F89EF}" dt="2021-08-08T19:46:06.176" v="293" actId="26606"/>
          <ac:picMkLst>
            <pc:docMk/>
            <pc:sldMk cId="1998185647" sldId="299"/>
            <ac:picMk id="11" creationId="{978B9C4B-50A6-4C43-A9DB-5D5DCD3E72C8}"/>
          </ac:picMkLst>
        </pc:picChg>
      </pc:sldChg>
      <pc:sldChg chg="del">
        <pc:chgData name="Manoj Babu" userId="a055836f-301f-43ef-b6f7-aea5ceb8069f" providerId="ADAL" clId="{6A149431-8565-4C11-A289-3451729F89EF}" dt="2021-08-07T16:39:39.678" v="0" actId="47"/>
        <pc:sldMkLst>
          <pc:docMk/>
          <pc:sldMk cId="2199209902" sldId="300"/>
        </pc:sldMkLst>
      </pc:sldChg>
      <pc:sldChg chg="modSp new del mod ord">
        <pc:chgData name="Manoj Babu" userId="a055836f-301f-43ef-b6f7-aea5ceb8069f" providerId="ADAL" clId="{6A149431-8565-4C11-A289-3451729F89EF}" dt="2021-08-10T12:24:53.759" v="6920" actId="47"/>
        <pc:sldMkLst>
          <pc:docMk/>
          <pc:sldMk cId="4091572046" sldId="300"/>
        </pc:sldMkLst>
        <pc:spChg chg="mod">
          <ac:chgData name="Manoj Babu" userId="a055836f-301f-43ef-b6f7-aea5ceb8069f" providerId="ADAL" clId="{6A149431-8565-4C11-A289-3451729F89EF}" dt="2021-08-08T13:21:15.985" v="58" actId="20577"/>
          <ac:spMkLst>
            <pc:docMk/>
            <pc:sldMk cId="4091572046" sldId="300"/>
            <ac:spMk id="2" creationId="{D82D8B96-A3B5-4B47-AC79-FAF6449F471F}"/>
          </ac:spMkLst>
        </pc:spChg>
        <pc:spChg chg="mod">
          <ac:chgData name="Manoj Babu" userId="a055836f-301f-43ef-b6f7-aea5ceb8069f" providerId="ADAL" clId="{6A149431-8565-4C11-A289-3451729F89EF}" dt="2021-08-08T13:21:28.569" v="91" actId="20577"/>
          <ac:spMkLst>
            <pc:docMk/>
            <pc:sldMk cId="4091572046" sldId="300"/>
            <ac:spMk id="3" creationId="{8DADC789-0AC4-422D-959C-7956AB6F3314}"/>
          </ac:spMkLst>
        </pc:spChg>
      </pc:sldChg>
      <pc:sldChg chg="addSp delSp modSp new mod ord modAnim">
        <pc:chgData name="Manoj Babu" userId="a055836f-301f-43ef-b6f7-aea5ceb8069f" providerId="ADAL" clId="{6A149431-8565-4C11-A289-3451729F89EF}" dt="2021-08-09T10:20:25.400" v="1568" actId="20577"/>
        <pc:sldMkLst>
          <pc:docMk/>
          <pc:sldMk cId="1718199790" sldId="301"/>
        </pc:sldMkLst>
        <pc:spChg chg="mod">
          <ac:chgData name="Manoj Babu" userId="a055836f-301f-43ef-b6f7-aea5ceb8069f" providerId="ADAL" clId="{6A149431-8565-4C11-A289-3451729F89EF}" dt="2021-08-08T20:23:19.667" v="603" actId="20577"/>
          <ac:spMkLst>
            <pc:docMk/>
            <pc:sldMk cId="1718199790" sldId="301"/>
            <ac:spMk id="2" creationId="{DB5D103F-981F-4782-B7E3-E756DA207B0D}"/>
          </ac:spMkLst>
        </pc:spChg>
        <pc:spChg chg="mod">
          <ac:chgData name="Manoj Babu" userId="a055836f-301f-43ef-b6f7-aea5ceb8069f" providerId="ADAL" clId="{6A149431-8565-4C11-A289-3451729F89EF}" dt="2021-08-09T09:17:38.183" v="1128" actId="20577"/>
          <ac:spMkLst>
            <pc:docMk/>
            <pc:sldMk cId="1718199790" sldId="301"/>
            <ac:spMk id="3" creationId="{DB03B542-DF18-4929-9A94-23B7A58E7C67}"/>
          </ac:spMkLst>
        </pc:spChg>
        <pc:spChg chg="add mod">
          <ac:chgData name="Manoj Babu" userId="a055836f-301f-43ef-b6f7-aea5ceb8069f" providerId="ADAL" clId="{6A149431-8565-4C11-A289-3451729F89EF}" dt="2021-08-09T10:13:43.451" v="1527" actId="1076"/>
          <ac:spMkLst>
            <pc:docMk/>
            <pc:sldMk cId="1718199790" sldId="301"/>
            <ac:spMk id="6" creationId="{DE05B398-8F57-4E48-BA71-06CE85D17814}"/>
          </ac:spMkLst>
        </pc:spChg>
        <pc:spChg chg="add mod">
          <ac:chgData name="Manoj Babu" userId="a055836f-301f-43ef-b6f7-aea5ceb8069f" providerId="ADAL" clId="{6A149431-8565-4C11-A289-3451729F89EF}" dt="2021-08-08T20:24:59.859" v="639" actId="1076"/>
          <ac:spMkLst>
            <pc:docMk/>
            <pc:sldMk cId="1718199790" sldId="301"/>
            <ac:spMk id="27" creationId="{74FE6890-7C91-4BD5-B32D-26C89B5004BC}"/>
          </ac:spMkLst>
        </pc:spChg>
        <pc:spChg chg="add mod">
          <ac:chgData name="Manoj Babu" userId="a055836f-301f-43ef-b6f7-aea5ceb8069f" providerId="ADAL" clId="{6A149431-8565-4C11-A289-3451729F89EF}" dt="2021-08-09T10:20:25.400" v="1568" actId="20577"/>
          <ac:spMkLst>
            <pc:docMk/>
            <pc:sldMk cId="1718199790" sldId="301"/>
            <ac:spMk id="28" creationId="{C0F4340D-7CA8-4995-B3CC-11D68D388CA7}"/>
          </ac:spMkLst>
        </pc:spChg>
        <pc:grpChg chg="add mod">
          <ac:chgData name="Manoj Babu" userId="a055836f-301f-43ef-b6f7-aea5ceb8069f" providerId="ADAL" clId="{6A149431-8565-4C11-A289-3451729F89EF}" dt="2021-08-08T20:16:07.108" v="550" actId="14861"/>
          <ac:grpSpMkLst>
            <pc:docMk/>
            <pc:sldMk cId="1718199790" sldId="301"/>
            <ac:grpSpMk id="25" creationId="{593285F8-9197-4448-99D0-657CAE7DEA50}"/>
          </ac:grpSpMkLst>
        </pc:grpChg>
        <pc:grpChg chg="add mod">
          <ac:chgData name="Manoj Babu" userId="a055836f-301f-43ef-b6f7-aea5ceb8069f" providerId="ADAL" clId="{6A149431-8565-4C11-A289-3451729F89EF}" dt="2021-08-09T10:16:40.232" v="1553" actId="14861"/>
          <ac:grpSpMkLst>
            <pc:docMk/>
            <pc:sldMk cId="1718199790" sldId="301"/>
            <ac:grpSpMk id="41" creationId="{5983F0D6-298D-4A30-82E7-2A962D902B4C}"/>
          </ac:grpSpMkLst>
        </pc:grpChg>
        <pc:picChg chg="add mod ord">
          <ac:chgData name="Manoj Babu" userId="a055836f-301f-43ef-b6f7-aea5ceb8069f" providerId="ADAL" clId="{6A149431-8565-4C11-A289-3451729F89EF}" dt="2021-08-09T10:19:02.319" v="1558" actId="167"/>
          <ac:picMkLst>
            <pc:docMk/>
            <pc:sldMk cId="1718199790" sldId="301"/>
            <ac:picMk id="4" creationId="{C61D8852-5D40-406E-B44B-6444FFA5C537}"/>
          </ac:picMkLst>
        </pc:picChg>
        <pc:picChg chg="add mod modCrop">
          <ac:chgData name="Manoj Babu" userId="a055836f-301f-43ef-b6f7-aea5ceb8069f" providerId="ADAL" clId="{6A149431-8565-4C11-A289-3451729F89EF}" dt="2021-08-08T20:17:58.495" v="555" actId="1076"/>
          <ac:picMkLst>
            <pc:docMk/>
            <pc:sldMk cId="1718199790" sldId="301"/>
            <ac:picMk id="8" creationId="{26B2257E-A58D-4474-8C78-D89EDA7E7854}"/>
          </ac:picMkLst>
        </pc:picChg>
        <pc:cxnChg chg="add del">
          <ac:chgData name="Manoj Babu" userId="a055836f-301f-43ef-b6f7-aea5ceb8069f" providerId="ADAL" clId="{6A149431-8565-4C11-A289-3451729F89EF}" dt="2021-08-08T20:14:52.225" v="538" actId="11529"/>
          <ac:cxnSpMkLst>
            <pc:docMk/>
            <pc:sldMk cId="1718199790" sldId="301"/>
            <ac:cxnSpMk id="10" creationId="{A8328607-3F3B-4FF5-B38E-85090404906C}"/>
          </ac:cxnSpMkLst>
        </pc:cxnChg>
        <pc:cxnChg chg="add del">
          <ac:chgData name="Manoj Babu" userId="a055836f-301f-43ef-b6f7-aea5ceb8069f" providerId="ADAL" clId="{6A149431-8565-4C11-A289-3451729F89EF}" dt="2021-08-08T20:14:51.838" v="537" actId="11529"/>
          <ac:cxnSpMkLst>
            <pc:docMk/>
            <pc:sldMk cId="1718199790" sldId="301"/>
            <ac:cxnSpMk id="12" creationId="{4D2613BF-FA5A-4913-8776-600AA59A159F}"/>
          </ac:cxnSpMkLst>
        </pc:cxnChg>
        <pc:cxnChg chg="add mod">
          <ac:chgData name="Manoj Babu" userId="a055836f-301f-43ef-b6f7-aea5ceb8069f" providerId="ADAL" clId="{6A149431-8565-4C11-A289-3451729F89EF}" dt="2021-08-08T20:21:00.248" v="567" actId="208"/>
          <ac:cxnSpMkLst>
            <pc:docMk/>
            <pc:sldMk cId="1718199790" sldId="301"/>
            <ac:cxnSpMk id="14" creationId="{6695B442-25D0-4501-A573-894C38AB3120}"/>
          </ac:cxnSpMkLst>
        </pc:cxnChg>
        <pc:cxnChg chg="add mod">
          <ac:chgData name="Manoj Babu" userId="a055836f-301f-43ef-b6f7-aea5ceb8069f" providerId="ADAL" clId="{6A149431-8565-4C11-A289-3451729F89EF}" dt="2021-08-08T20:21:00.248" v="567" actId="208"/>
          <ac:cxnSpMkLst>
            <pc:docMk/>
            <pc:sldMk cId="1718199790" sldId="301"/>
            <ac:cxnSpMk id="16" creationId="{7E22DE63-1875-4E34-B11F-712672E757E6}"/>
          </ac:cxnSpMkLst>
        </pc:cxnChg>
        <pc:cxnChg chg="add mod">
          <ac:chgData name="Manoj Babu" userId="a055836f-301f-43ef-b6f7-aea5ceb8069f" providerId="ADAL" clId="{6A149431-8565-4C11-A289-3451729F89EF}" dt="2021-08-08T20:21:00.248" v="567" actId="208"/>
          <ac:cxnSpMkLst>
            <pc:docMk/>
            <pc:sldMk cId="1718199790" sldId="301"/>
            <ac:cxnSpMk id="18" creationId="{BE3D06EA-2001-4FAF-B34F-BE10043890DE}"/>
          </ac:cxnSpMkLst>
        </pc:cxnChg>
        <pc:cxnChg chg="add mod">
          <ac:chgData name="Manoj Babu" userId="a055836f-301f-43ef-b6f7-aea5ceb8069f" providerId="ADAL" clId="{6A149431-8565-4C11-A289-3451729F89EF}" dt="2021-08-08T20:21:00.248" v="567" actId="208"/>
          <ac:cxnSpMkLst>
            <pc:docMk/>
            <pc:sldMk cId="1718199790" sldId="301"/>
            <ac:cxnSpMk id="20" creationId="{B32349F8-05D4-44A7-9A9F-AC5A5EA402E9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30" creationId="{C2FA257B-9CBF-4960-9FFB-9054980253C3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32" creationId="{39D87AA8-1C0E-4526-9A3E-616BB5AAF391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34" creationId="{2C8264EB-A0B9-4C42-AB92-A6D4080E5943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36" creationId="{3474E330-4B54-41EC-82EA-B70E37E20A9F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38" creationId="{D2BC9577-5C83-406D-A6AD-7D06E4FA851E}"/>
          </ac:cxnSpMkLst>
        </pc:cxnChg>
        <pc:cxnChg chg="add mod">
          <ac:chgData name="Manoj Babu" userId="a055836f-301f-43ef-b6f7-aea5ceb8069f" providerId="ADAL" clId="{6A149431-8565-4C11-A289-3451729F89EF}" dt="2021-08-09T10:17:15.290" v="1554" actId="13822"/>
          <ac:cxnSpMkLst>
            <pc:docMk/>
            <pc:sldMk cId="1718199790" sldId="301"/>
            <ac:cxnSpMk id="40" creationId="{148BB814-C03A-423E-A36C-D97D2F438635}"/>
          </ac:cxnSpMkLst>
        </pc:cxnChg>
      </pc:sldChg>
      <pc:sldChg chg="addSp delSp modSp new mod ord delAnim modAnim">
        <pc:chgData name="Manoj Babu" userId="a055836f-301f-43ef-b6f7-aea5ceb8069f" providerId="ADAL" clId="{6A149431-8565-4C11-A289-3451729F89EF}" dt="2021-08-09T14:05:20.009" v="2442" actId="20577"/>
        <pc:sldMkLst>
          <pc:docMk/>
          <pc:sldMk cId="3463067733" sldId="302"/>
        </pc:sldMkLst>
        <pc:spChg chg="mod">
          <ac:chgData name="Manoj Babu" userId="a055836f-301f-43ef-b6f7-aea5ceb8069f" providerId="ADAL" clId="{6A149431-8565-4C11-A289-3451729F89EF}" dt="2021-08-09T14:05:20.009" v="2442" actId="20577"/>
          <ac:spMkLst>
            <pc:docMk/>
            <pc:sldMk cId="3463067733" sldId="302"/>
            <ac:spMk id="2" creationId="{CF673D6B-C37F-4DB0-939A-5DDC96B3BC3E}"/>
          </ac:spMkLst>
        </pc:spChg>
        <pc:spChg chg="del">
          <ac:chgData name="Manoj Babu" userId="a055836f-301f-43ef-b6f7-aea5ceb8069f" providerId="ADAL" clId="{6A149431-8565-4C11-A289-3451729F89EF}" dt="2021-08-08T20:51:17.850" v="1079" actId="478"/>
          <ac:spMkLst>
            <pc:docMk/>
            <pc:sldMk cId="3463067733" sldId="302"/>
            <ac:spMk id="3" creationId="{758C79D2-0DFD-46F4-B79B-3A4E910766D5}"/>
          </ac:spMkLst>
        </pc:spChg>
        <pc:spChg chg="add mod">
          <ac:chgData name="Manoj Babu" userId="a055836f-301f-43ef-b6f7-aea5ceb8069f" providerId="ADAL" clId="{6A149431-8565-4C11-A289-3451729F89EF}" dt="2021-08-09T14:04:39.848" v="2413" actId="20577"/>
          <ac:spMkLst>
            <pc:docMk/>
            <pc:sldMk cId="3463067733" sldId="302"/>
            <ac:spMk id="9" creationId="{A1241DD3-1DE2-4E07-96B6-84D4E17341ED}"/>
          </ac:spMkLst>
        </pc:spChg>
        <pc:spChg chg="add mod">
          <ac:chgData name="Manoj Babu" userId="a055836f-301f-43ef-b6f7-aea5ceb8069f" providerId="ADAL" clId="{6A149431-8565-4C11-A289-3451729F89EF}" dt="2021-08-08T20:51:32.575" v="1081" actId="1076"/>
          <ac:spMkLst>
            <pc:docMk/>
            <pc:sldMk cId="3463067733" sldId="302"/>
            <ac:spMk id="11" creationId="{9C1EEC3D-B577-45B8-B634-47BA4C3742B6}"/>
          </ac:spMkLst>
        </pc:spChg>
        <pc:spChg chg="add mod">
          <ac:chgData name="Manoj Babu" userId="a055836f-301f-43ef-b6f7-aea5ceb8069f" providerId="ADAL" clId="{6A149431-8565-4C11-A289-3451729F89EF}" dt="2021-08-08T20:51:32.575" v="1081" actId="1076"/>
          <ac:spMkLst>
            <pc:docMk/>
            <pc:sldMk cId="3463067733" sldId="302"/>
            <ac:spMk id="12" creationId="{12CA1461-4810-4081-B6A3-289791F14F81}"/>
          </ac:spMkLst>
        </pc:spChg>
        <pc:picChg chg="add del mod ord">
          <ac:chgData name="Manoj Babu" userId="a055836f-301f-43ef-b6f7-aea5ceb8069f" providerId="ADAL" clId="{6A149431-8565-4C11-A289-3451729F89EF}" dt="2021-08-08T20:46:06.432" v="1038" actId="21"/>
          <ac:picMkLst>
            <pc:docMk/>
            <pc:sldMk cId="3463067733" sldId="302"/>
            <ac:picMk id="5" creationId="{DE6328DB-8CF7-4290-8FC0-42F71DE44ABC}"/>
          </ac:picMkLst>
        </pc:picChg>
        <pc:picChg chg="add del mod ord">
          <ac:chgData name="Manoj Babu" userId="a055836f-301f-43ef-b6f7-aea5ceb8069f" providerId="ADAL" clId="{6A149431-8565-4C11-A289-3451729F89EF}" dt="2021-08-08T20:46:06.432" v="1038" actId="21"/>
          <ac:picMkLst>
            <pc:docMk/>
            <pc:sldMk cId="3463067733" sldId="302"/>
            <ac:picMk id="6" creationId="{E24B8D81-1806-4E95-91D2-C12F4B7BE975}"/>
          </ac:picMkLst>
        </pc:picChg>
        <pc:picChg chg="add del mod">
          <ac:chgData name="Manoj Babu" userId="a055836f-301f-43ef-b6f7-aea5ceb8069f" providerId="ADAL" clId="{6A149431-8565-4C11-A289-3451729F89EF}" dt="2021-08-08T20:46:06.432" v="1038" actId="21"/>
          <ac:picMkLst>
            <pc:docMk/>
            <pc:sldMk cId="3463067733" sldId="302"/>
            <ac:picMk id="8" creationId="{376480C4-E27F-4480-B9DD-51569B21F904}"/>
          </ac:picMkLst>
        </pc:picChg>
        <pc:picChg chg="add mod">
          <ac:chgData name="Manoj Babu" userId="a055836f-301f-43ef-b6f7-aea5ceb8069f" providerId="ADAL" clId="{6A149431-8565-4C11-A289-3451729F89EF}" dt="2021-08-08T20:51:32.575" v="1081" actId="1076"/>
          <ac:picMkLst>
            <pc:docMk/>
            <pc:sldMk cId="3463067733" sldId="302"/>
            <ac:picMk id="10" creationId="{4CE65E0A-8BCA-4B3B-9EB4-5B8567A265C6}"/>
          </ac:picMkLst>
        </pc:picChg>
      </pc:sldChg>
      <pc:sldChg chg="addSp modSp new mod modAnim modNotesTx">
        <pc:chgData name="Manoj Babu" userId="a055836f-301f-43ef-b6f7-aea5ceb8069f" providerId="ADAL" clId="{6A149431-8565-4C11-A289-3451729F89EF}" dt="2021-08-09T09:37:12.911" v="1508" actId="20577"/>
        <pc:sldMkLst>
          <pc:docMk/>
          <pc:sldMk cId="1567788905" sldId="303"/>
        </pc:sldMkLst>
        <pc:spChg chg="mod">
          <ac:chgData name="Manoj Babu" userId="a055836f-301f-43ef-b6f7-aea5ceb8069f" providerId="ADAL" clId="{6A149431-8565-4C11-A289-3451729F89EF}" dt="2021-08-08T20:45:30.103" v="1035" actId="313"/>
          <ac:spMkLst>
            <pc:docMk/>
            <pc:sldMk cId="1567788905" sldId="303"/>
            <ac:spMk id="2" creationId="{0A174EF6-2032-4EDE-B499-0DE37CB94675}"/>
          </ac:spMkLst>
        </pc:spChg>
        <pc:spChg chg="mod">
          <ac:chgData name="Manoj Babu" userId="a055836f-301f-43ef-b6f7-aea5ceb8069f" providerId="ADAL" clId="{6A149431-8565-4C11-A289-3451729F89EF}" dt="2021-08-09T09:33:27.076" v="1145" actId="20577"/>
          <ac:spMkLst>
            <pc:docMk/>
            <pc:sldMk cId="1567788905" sldId="303"/>
            <ac:spMk id="3" creationId="{91F60E25-8289-451B-BAF3-2C2C31ECBAD4}"/>
          </ac:spMkLst>
        </pc:spChg>
        <pc:picChg chg="add mod">
          <ac:chgData name="Manoj Babu" userId="a055836f-301f-43ef-b6f7-aea5ceb8069f" providerId="ADAL" clId="{6A149431-8565-4C11-A289-3451729F89EF}" dt="2021-08-08T20:46:31.331" v="1044" actId="1076"/>
          <ac:picMkLst>
            <pc:docMk/>
            <pc:sldMk cId="1567788905" sldId="303"/>
            <ac:picMk id="4" creationId="{AA827A3C-94E4-45CF-B42A-9B600D248293}"/>
          </ac:picMkLst>
        </pc:picChg>
        <pc:picChg chg="add mod">
          <ac:chgData name="Manoj Babu" userId="a055836f-301f-43ef-b6f7-aea5ceb8069f" providerId="ADAL" clId="{6A149431-8565-4C11-A289-3451729F89EF}" dt="2021-08-08T20:46:31.331" v="1044" actId="1076"/>
          <ac:picMkLst>
            <pc:docMk/>
            <pc:sldMk cId="1567788905" sldId="303"/>
            <ac:picMk id="5" creationId="{53D1C2E2-77BC-4CD7-BD43-F7B347557E52}"/>
          </ac:picMkLst>
        </pc:picChg>
        <pc:picChg chg="add mod">
          <ac:chgData name="Manoj Babu" userId="a055836f-301f-43ef-b6f7-aea5ceb8069f" providerId="ADAL" clId="{6A149431-8565-4C11-A289-3451729F89EF}" dt="2021-08-08T20:47:29.037" v="1048" actId="1076"/>
          <ac:picMkLst>
            <pc:docMk/>
            <pc:sldMk cId="1567788905" sldId="303"/>
            <ac:picMk id="6" creationId="{71E94651-EC4C-4EB8-A545-D0478B5E3F4C}"/>
          </ac:picMkLst>
        </pc:picChg>
        <pc:cxnChg chg="add">
          <ac:chgData name="Manoj Babu" userId="a055836f-301f-43ef-b6f7-aea5ceb8069f" providerId="ADAL" clId="{6A149431-8565-4C11-A289-3451729F89EF}" dt="2021-08-08T20:47:04.993" v="1045" actId="11529"/>
          <ac:cxnSpMkLst>
            <pc:docMk/>
            <pc:sldMk cId="1567788905" sldId="303"/>
            <ac:cxnSpMk id="8" creationId="{09D1A613-5076-4030-860A-A2ECEC60933B}"/>
          </ac:cxnSpMkLst>
        </pc:cxnChg>
        <pc:cxnChg chg="add mod">
          <ac:chgData name="Manoj Babu" userId="a055836f-301f-43ef-b6f7-aea5ceb8069f" providerId="ADAL" clId="{6A149431-8565-4C11-A289-3451729F89EF}" dt="2021-08-08T20:47:15.826" v="1047" actId="1076"/>
          <ac:cxnSpMkLst>
            <pc:docMk/>
            <pc:sldMk cId="1567788905" sldId="303"/>
            <ac:cxnSpMk id="9" creationId="{7234D6AF-89D8-4FF3-A760-42647AB73950}"/>
          </ac:cxnSpMkLst>
        </pc:cxnChg>
      </pc:sldChg>
      <pc:sldChg chg="modSp new mod ord modNotesTx">
        <pc:chgData name="Manoj Babu" userId="a055836f-301f-43ef-b6f7-aea5ceb8069f" providerId="ADAL" clId="{6A149431-8565-4C11-A289-3451729F89EF}" dt="2021-08-09T11:18:15.604" v="2083" actId="20577"/>
        <pc:sldMkLst>
          <pc:docMk/>
          <pc:sldMk cId="2771900913" sldId="304"/>
        </pc:sldMkLst>
        <pc:spChg chg="mod">
          <ac:chgData name="Manoj Babu" userId="a055836f-301f-43ef-b6f7-aea5ceb8069f" providerId="ADAL" clId="{6A149431-8565-4C11-A289-3451729F89EF}" dt="2021-08-09T10:32:47.425" v="1629" actId="20577"/>
          <ac:spMkLst>
            <pc:docMk/>
            <pc:sldMk cId="2771900913" sldId="304"/>
            <ac:spMk id="2" creationId="{43C8AE82-5726-4CDB-A13A-34659768C7B7}"/>
          </ac:spMkLst>
        </pc:spChg>
        <pc:spChg chg="mod">
          <ac:chgData name="Manoj Babu" userId="a055836f-301f-43ef-b6f7-aea5ceb8069f" providerId="ADAL" clId="{6A149431-8565-4C11-A289-3451729F89EF}" dt="2021-08-09T11:18:15.604" v="2083" actId="20577"/>
          <ac:spMkLst>
            <pc:docMk/>
            <pc:sldMk cId="2771900913" sldId="304"/>
            <ac:spMk id="3" creationId="{9634CEAD-E9C3-453B-BE42-233C0486D5C1}"/>
          </ac:spMkLst>
        </pc:spChg>
      </pc:sldChg>
      <pc:sldChg chg="addSp delSp modSp new mod">
        <pc:chgData name="Manoj Babu" userId="a055836f-301f-43ef-b6f7-aea5ceb8069f" providerId="ADAL" clId="{6A149431-8565-4C11-A289-3451729F89EF}" dt="2021-08-09T15:05:10.388" v="3218" actId="1076"/>
        <pc:sldMkLst>
          <pc:docMk/>
          <pc:sldMk cId="3080843678" sldId="305"/>
        </pc:sldMkLst>
        <pc:spChg chg="mod">
          <ac:chgData name="Manoj Babu" userId="a055836f-301f-43ef-b6f7-aea5ceb8069f" providerId="ADAL" clId="{6A149431-8565-4C11-A289-3451729F89EF}" dt="2021-08-09T14:05:33.253" v="2443"/>
          <ac:spMkLst>
            <pc:docMk/>
            <pc:sldMk cId="3080843678" sldId="305"/>
            <ac:spMk id="2" creationId="{84DA489E-835E-4EC7-9F1A-C26B9235A79A}"/>
          </ac:spMkLst>
        </pc:spChg>
        <pc:spChg chg="mod">
          <ac:chgData name="Manoj Babu" userId="a055836f-301f-43ef-b6f7-aea5ceb8069f" providerId="ADAL" clId="{6A149431-8565-4C11-A289-3451729F89EF}" dt="2021-08-09T14:05:57.556" v="2447" actId="20577"/>
          <ac:spMkLst>
            <pc:docMk/>
            <pc:sldMk cId="3080843678" sldId="305"/>
            <ac:spMk id="3" creationId="{8053648E-776D-4957-9308-3D79E53CA229}"/>
          </ac:spMkLst>
        </pc:spChg>
        <pc:picChg chg="add del mod">
          <ac:chgData name="Manoj Babu" userId="a055836f-301f-43ef-b6f7-aea5ceb8069f" providerId="ADAL" clId="{6A149431-8565-4C11-A289-3451729F89EF}" dt="2021-08-09T15:05:04.540" v="3215" actId="478"/>
          <ac:picMkLst>
            <pc:docMk/>
            <pc:sldMk cId="3080843678" sldId="305"/>
            <ac:picMk id="4" creationId="{3D75EDF2-1909-4328-B1BC-C29DC35E7BF9}"/>
          </ac:picMkLst>
        </pc:picChg>
        <pc:picChg chg="add mod">
          <ac:chgData name="Manoj Babu" userId="a055836f-301f-43ef-b6f7-aea5ceb8069f" providerId="ADAL" clId="{6A149431-8565-4C11-A289-3451729F89EF}" dt="2021-08-09T15:05:10.388" v="3218" actId="1076"/>
          <ac:picMkLst>
            <pc:docMk/>
            <pc:sldMk cId="3080843678" sldId="305"/>
            <ac:picMk id="6" creationId="{10F9045C-3F8E-428A-962E-776EB1552564}"/>
          </ac:picMkLst>
        </pc:picChg>
      </pc:sldChg>
      <pc:sldChg chg="modSp new mod">
        <pc:chgData name="Manoj Babu" userId="a055836f-301f-43ef-b6f7-aea5ceb8069f" providerId="ADAL" clId="{6A149431-8565-4C11-A289-3451729F89EF}" dt="2021-08-09T14:23:13.315" v="2768" actId="113"/>
        <pc:sldMkLst>
          <pc:docMk/>
          <pc:sldMk cId="1423820245" sldId="306"/>
        </pc:sldMkLst>
        <pc:spChg chg="mod">
          <ac:chgData name="Manoj Babu" userId="a055836f-301f-43ef-b6f7-aea5ceb8069f" providerId="ADAL" clId="{6A149431-8565-4C11-A289-3451729F89EF}" dt="2021-08-09T14:17:42.537" v="2546" actId="20577"/>
          <ac:spMkLst>
            <pc:docMk/>
            <pc:sldMk cId="1423820245" sldId="306"/>
            <ac:spMk id="2" creationId="{CA3A062A-FCF7-4E20-BFB0-1923290814B9}"/>
          </ac:spMkLst>
        </pc:spChg>
        <pc:spChg chg="mod">
          <ac:chgData name="Manoj Babu" userId="a055836f-301f-43ef-b6f7-aea5ceb8069f" providerId="ADAL" clId="{6A149431-8565-4C11-A289-3451729F89EF}" dt="2021-08-09T14:23:13.315" v="2768" actId="113"/>
          <ac:spMkLst>
            <pc:docMk/>
            <pc:sldMk cId="1423820245" sldId="306"/>
            <ac:spMk id="3" creationId="{AAB56FF5-9C6F-48FD-A591-8B7B644D196E}"/>
          </ac:spMkLst>
        </pc:spChg>
      </pc:sldChg>
      <pc:sldChg chg="modSp new del mod">
        <pc:chgData name="Manoj Babu" userId="a055836f-301f-43ef-b6f7-aea5ceb8069f" providerId="ADAL" clId="{6A149431-8565-4C11-A289-3451729F89EF}" dt="2021-08-10T12:24:53.759" v="6920" actId="47"/>
        <pc:sldMkLst>
          <pc:docMk/>
          <pc:sldMk cId="2536594666" sldId="307"/>
        </pc:sldMkLst>
        <pc:spChg chg="mod">
          <ac:chgData name="Manoj Babu" userId="a055836f-301f-43ef-b6f7-aea5ceb8069f" providerId="ADAL" clId="{6A149431-8565-4C11-A289-3451729F89EF}" dt="2021-08-08T19:40:31.374" v="260" actId="27636"/>
          <ac:spMkLst>
            <pc:docMk/>
            <pc:sldMk cId="2536594666" sldId="307"/>
            <ac:spMk id="2" creationId="{25FD9C95-9175-4B93-A294-D601CCB1D7CB}"/>
          </ac:spMkLst>
        </pc:spChg>
      </pc:sldChg>
      <pc:sldChg chg="addSp delSp modSp new mod modClrScheme delAnim modAnim chgLayout modNotesTx">
        <pc:chgData name="Manoj Babu" userId="a055836f-301f-43ef-b6f7-aea5ceb8069f" providerId="ADAL" clId="{6A149431-8565-4C11-A289-3451729F89EF}" dt="2021-08-09T10:24:02.329" v="1606" actId="1035"/>
        <pc:sldMkLst>
          <pc:docMk/>
          <pc:sldMk cId="98326252" sldId="308"/>
        </pc:sldMkLst>
        <pc:spChg chg="del mod ord">
          <ac:chgData name="Manoj Babu" userId="a055836f-301f-43ef-b6f7-aea5ceb8069f" providerId="ADAL" clId="{6A149431-8565-4C11-A289-3451729F89EF}" dt="2021-08-08T20:33:13.271" v="675" actId="700"/>
          <ac:spMkLst>
            <pc:docMk/>
            <pc:sldMk cId="98326252" sldId="308"/>
            <ac:spMk id="2" creationId="{608539C9-92F7-499A-B95F-2BCAD511CEA8}"/>
          </ac:spMkLst>
        </pc:spChg>
        <pc:spChg chg="del">
          <ac:chgData name="Manoj Babu" userId="a055836f-301f-43ef-b6f7-aea5ceb8069f" providerId="ADAL" clId="{6A149431-8565-4C11-A289-3451729F89EF}" dt="2021-08-08T20:33:13.271" v="675" actId="700"/>
          <ac:spMkLst>
            <pc:docMk/>
            <pc:sldMk cId="98326252" sldId="308"/>
            <ac:spMk id="3" creationId="{904151CF-261E-4683-B9C9-A1A1CAFADCBF}"/>
          </ac:spMkLst>
        </pc:spChg>
        <pc:spChg chg="del mod ord">
          <ac:chgData name="Manoj Babu" userId="a055836f-301f-43ef-b6f7-aea5ceb8069f" providerId="ADAL" clId="{6A149431-8565-4C11-A289-3451729F89EF}" dt="2021-08-08T20:33:13.271" v="675" actId="700"/>
          <ac:spMkLst>
            <pc:docMk/>
            <pc:sldMk cId="98326252" sldId="308"/>
            <ac:spMk id="4" creationId="{82DDFF7E-B6E5-4544-9ACE-55806C647067}"/>
          </ac:spMkLst>
        </pc:spChg>
        <pc:spChg chg="add mod ord">
          <ac:chgData name="Manoj Babu" userId="a055836f-301f-43ef-b6f7-aea5ceb8069f" providerId="ADAL" clId="{6A149431-8565-4C11-A289-3451729F89EF}" dt="2021-08-08T20:40:37.878" v="775" actId="313"/>
          <ac:spMkLst>
            <pc:docMk/>
            <pc:sldMk cId="98326252" sldId="308"/>
            <ac:spMk id="5" creationId="{14CBF748-3A48-476D-AC92-BFE72FECE8DF}"/>
          </ac:spMkLst>
        </pc:spChg>
        <pc:spChg chg="add mod ord">
          <ac:chgData name="Manoj Babu" userId="a055836f-301f-43ef-b6f7-aea5ceb8069f" providerId="ADAL" clId="{6A149431-8565-4C11-A289-3451729F89EF}" dt="2021-08-09T10:23:52.155" v="1587" actId="1035"/>
          <ac:spMkLst>
            <pc:docMk/>
            <pc:sldMk cId="98326252" sldId="308"/>
            <ac:spMk id="6" creationId="{F4BDF594-EDCB-43E9-9E50-17018883862F}"/>
          </ac:spMkLst>
        </pc:spChg>
        <pc:spChg chg="add mod">
          <ac:chgData name="Manoj Babu" userId="a055836f-301f-43ef-b6f7-aea5ceb8069f" providerId="ADAL" clId="{6A149431-8565-4C11-A289-3451729F89EF}" dt="2021-08-09T10:23:52.155" v="1587" actId="1035"/>
          <ac:spMkLst>
            <pc:docMk/>
            <pc:sldMk cId="98326252" sldId="308"/>
            <ac:spMk id="13" creationId="{E32F428C-2554-452F-B913-E02B560B4122}"/>
          </ac:spMkLst>
        </pc:spChg>
        <pc:spChg chg="add mod">
          <ac:chgData name="Manoj Babu" userId="a055836f-301f-43ef-b6f7-aea5ceb8069f" providerId="ADAL" clId="{6A149431-8565-4C11-A289-3451729F89EF}" dt="2021-08-09T10:24:02.329" v="1606" actId="1035"/>
          <ac:spMkLst>
            <pc:docMk/>
            <pc:sldMk cId="98326252" sldId="308"/>
            <ac:spMk id="14" creationId="{0223DA04-3875-44B9-99F0-4AD2912178FC}"/>
          </ac:spMkLst>
        </pc:spChg>
        <pc:spChg chg="add del mod">
          <ac:chgData name="Manoj Babu" userId="a055836f-301f-43ef-b6f7-aea5ceb8069f" providerId="ADAL" clId="{6A149431-8565-4C11-A289-3451729F89EF}" dt="2021-08-09T10:13:26.786" v="1525" actId="478"/>
          <ac:spMkLst>
            <pc:docMk/>
            <pc:sldMk cId="98326252" sldId="308"/>
            <ac:spMk id="15" creationId="{6D397008-F96D-4E83-824D-C99189DE3925}"/>
          </ac:spMkLst>
        </pc:spChg>
        <pc:picChg chg="add del mod">
          <ac:chgData name="Manoj Babu" userId="a055836f-301f-43ef-b6f7-aea5ceb8069f" providerId="ADAL" clId="{6A149431-8565-4C11-A289-3451729F89EF}" dt="2021-08-08T20:33:56.302" v="683" actId="478"/>
          <ac:picMkLst>
            <pc:docMk/>
            <pc:sldMk cId="98326252" sldId="308"/>
            <ac:picMk id="8" creationId="{B9E69CD2-16B1-4F91-B25D-7B0341B921EE}"/>
          </ac:picMkLst>
        </pc:picChg>
        <pc:picChg chg="add mod">
          <ac:chgData name="Manoj Babu" userId="a055836f-301f-43ef-b6f7-aea5ceb8069f" providerId="ADAL" clId="{6A149431-8565-4C11-A289-3451729F89EF}" dt="2021-08-09T10:23:38.709" v="1569" actId="1076"/>
          <ac:picMkLst>
            <pc:docMk/>
            <pc:sldMk cId="98326252" sldId="308"/>
            <ac:picMk id="10" creationId="{6E99DB39-124C-47D0-A9B3-60EF6A7BEA23}"/>
          </ac:picMkLst>
        </pc:picChg>
        <pc:picChg chg="add mod">
          <ac:chgData name="Manoj Babu" userId="a055836f-301f-43ef-b6f7-aea5ceb8069f" providerId="ADAL" clId="{6A149431-8565-4C11-A289-3451729F89EF}" dt="2021-08-09T10:23:38.709" v="1569" actId="1076"/>
          <ac:picMkLst>
            <pc:docMk/>
            <pc:sldMk cId="98326252" sldId="308"/>
            <ac:picMk id="12" creationId="{B107BF35-08F2-4DE6-AD9E-93CE22D47A28}"/>
          </ac:picMkLst>
        </pc:picChg>
      </pc:sldChg>
      <pc:sldChg chg="addSp delSp modSp add mod">
        <pc:chgData name="Manoj Babu" userId="a055836f-301f-43ef-b6f7-aea5ceb8069f" providerId="ADAL" clId="{6A149431-8565-4C11-A289-3451729F89EF}" dt="2021-08-09T15:05:02.070" v="3214" actId="1076"/>
        <pc:sldMkLst>
          <pc:docMk/>
          <pc:sldMk cId="645774470" sldId="309"/>
        </pc:sldMkLst>
        <pc:spChg chg="mod">
          <ac:chgData name="Manoj Babu" userId="a055836f-301f-43ef-b6f7-aea5ceb8069f" providerId="ADAL" clId="{6A149431-8565-4C11-A289-3451729F89EF}" dt="2021-08-09T12:39:27.148" v="2127"/>
          <ac:spMkLst>
            <pc:docMk/>
            <pc:sldMk cId="645774470" sldId="309"/>
            <ac:spMk id="2" creationId="{84DA489E-835E-4EC7-9F1A-C26B9235A79A}"/>
          </ac:spMkLst>
        </pc:spChg>
        <pc:spChg chg="mod">
          <ac:chgData name="Manoj Babu" userId="a055836f-301f-43ef-b6f7-aea5ceb8069f" providerId="ADAL" clId="{6A149431-8565-4C11-A289-3451729F89EF}" dt="2021-08-09T14:06:10.883" v="2448" actId="14100"/>
          <ac:spMkLst>
            <pc:docMk/>
            <pc:sldMk cId="645774470" sldId="309"/>
            <ac:spMk id="3" creationId="{8053648E-776D-4957-9308-3D79E53CA229}"/>
          </ac:spMkLst>
        </pc:spChg>
        <pc:picChg chg="del">
          <ac:chgData name="Manoj Babu" userId="a055836f-301f-43ef-b6f7-aea5ceb8069f" providerId="ADAL" clId="{6A149431-8565-4C11-A289-3451729F89EF}" dt="2021-08-09T15:04:56.135" v="3211" actId="478"/>
          <ac:picMkLst>
            <pc:docMk/>
            <pc:sldMk cId="645774470" sldId="309"/>
            <ac:picMk id="4" creationId="{3D75EDF2-1909-4328-B1BC-C29DC35E7BF9}"/>
          </ac:picMkLst>
        </pc:picChg>
        <pc:picChg chg="add mod">
          <ac:chgData name="Manoj Babu" userId="a055836f-301f-43ef-b6f7-aea5ceb8069f" providerId="ADAL" clId="{6A149431-8565-4C11-A289-3451729F89EF}" dt="2021-08-09T15:05:02.070" v="3214" actId="1076"/>
          <ac:picMkLst>
            <pc:docMk/>
            <pc:sldMk cId="645774470" sldId="309"/>
            <ac:picMk id="6" creationId="{4E6156F4-32BD-4D12-B3F6-E4B91466E801}"/>
          </ac:picMkLst>
        </pc:picChg>
      </pc:sldChg>
      <pc:sldChg chg="addSp delSp modSp new mod">
        <pc:chgData name="Manoj Babu" userId="a055836f-301f-43ef-b6f7-aea5ceb8069f" providerId="ADAL" clId="{6A149431-8565-4C11-A289-3451729F89EF}" dt="2021-08-09T14:11:47.386" v="2488" actId="478"/>
        <pc:sldMkLst>
          <pc:docMk/>
          <pc:sldMk cId="2001037082" sldId="310"/>
        </pc:sldMkLst>
        <pc:spChg chg="mod">
          <ac:chgData name="Manoj Babu" userId="a055836f-301f-43ef-b6f7-aea5ceb8069f" providerId="ADAL" clId="{6A149431-8565-4C11-A289-3451729F89EF}" dt="2021-08-09T14:11:38.772" v="2486" actId="20577"/>
          <ac:spMkLst>
            <pc:docMk/>
            <pc:sldMk cId="2001037082" sldId="310"/>
            <ac:spMk id="2" creationId="{EDDD71CD-E7FF-4A51-9181-5F5B8A9A1152}"/>
          </ac:spMkLst>
        </pc:spChg>
        <pc:spChg chg="del">
          <ac:chgData name="Manoj Babu" userId="a055836f-301f-43ef-b6f7-aea5ceb8069f" providerId="ADAL" clId="{6A149431-8565-4C11-A289-3451729F89EF}" dt="2021-08-09T14:11:47.386" v="2488" actId="478"/>
          <ac:spMkLst>
            <pc:docMk/>
            <pc:sldMk cId="2001037082" sldId="310"/>
            <ac:spMk id="3" creationId="{B201EEE1-F6C8-4EC8-A66D-470715A80BC1}"/>
          </ac:spMkLst>
        </pc:spChg>
        <pc:picChg chg="add mod">
          <ac:chgData name="Manoj Babu" userId="a055836f-301f-43ef-b6f7-aea5ceb8069f" providerId="ADAL" clId="{6A149431-8565-4C11-A289-3451729F89EF}" dt="2021-08-09T14:11:41.161" v="2487" actId="1076"/>
          <ac:picMkLst>
            <pc:docMk/>
            <pc:sldMk cId="2001037082" sldId="310"/>
            <ac:picMk id="4" creationId="{AB411114-B7F1-4DA3-A304-1A5A8F315FE1}"/>
          </ac:picMkLst>
        </pc:picChg>
      </pc:sldChg>
      <pc:sldChg chg="addSp delSp modSp new mod modNotesTx">
        <pc:chgData name="Manoj Babu" userId="a055836f-301f-43ef-b6f7-aea5ceb8069f" providerId="ADAL" clId="{6A149431-8565-4C11-A289-3451729F89EF}" dt="2021-08-09T14:59:47.395" v="3210" actId="478"/>
        <pc:sldMkLst>
          <pc:docMk/>
          <pc:sldMk cId="3737729286" sldId="311"/>
        </pc:sldMkLst>
        <pc:spChg chg="mod">
          <ac:chgData name="Manoj Babu" userId="a055836f-301f-43ef-b6f7-aea5ceb8069f" providerId="ADAL" clId="{6A149431-8565-4C11-A289-3451729F89EF}" dt="2021-08-09T14:12:09.377" v="2492"/>
          <ac:spMkLst>
            <pc:docMk/>
            <pc:sldMk cId="3737729286" sldId="311"/>
            <ac:spMk id="2" creationId="{1989FDAF-96D9-45E8-A69E-565A7CF85EB3}"/>
          </ac:spMkLst>
        </pc:spChg>
        <pc:spChg chg="del">
          <ac:chgData name="Manoj Babu" userId="a055836f-301f-43ef-b6f7-aea5ceb8069f" providerId="ADAL" clId="{6A149431-8565-4C11-A289-3451729F89EF}" dt="2021-08-09T14:59:47.395" v="3210" actId="478"/>
          <ac:spMkLst>
            <pc:docMk/>
            <pc:sldMk cId="3737729286" sldId="311"/>
            <ac:spMk id="3" creationId="{4A331544-8CD2-4F3F-9626-869FF1F0EB82}"/>
          </ac:spMkLst>
        </pc:spChg>
        <pc:picChg chg="add del mod">
          <ac:chgData name="Manoj Babu" userId="a055836f-301f-43ef-b6f7-aea5ceb8069f" providerId="ADAL" clId="{6A149431-8565-4C11-A289-3451729F89EF}" dt="2021-08-09T14:59:33.007" v="3204" actId="478"/>
          <ac:picMkLst>
            <pc:docMk/>
            <pc:sldMk cId="3737729286" sldId="311"/>
            <ac:picMk id="5" creationId="{FEA312D8-3C32-490B-8F96-20ECC1E6EDF0}"/>
          </ac:picMkLst>
        </pc:picChg>
        <pc:picChg chg="add mod">
          <ac:chgData name="Manoj Babu" userId="a055836f-301f-43ef-b6f7-aea5ceb8069f" providerId="ADAL" clId="{6A149431-8565-4C11-A289-3451729F89EF}" dt="2021-08-09T14:59:43.369" v="3209" actId="1076"/>
          <ac:picMkLst>
            <pc:docMk/>
            <pc:sldMk cId="3737729286" sldId="311"/>
            <ac:picMk id="7" creationId="{3F4A9B02-FB2E-4624-AA13-048917A9EB2D}"/>
          </ac:picMkLst>
        </pc:picChg>
      </pc:sldChg>
      <pc:sldChg chg="addSp modSp new mod">
        <pc:chgData name="Manoj Babu" userId="a055836f-301f-43ef-b6f7-aea5ceb8069f" providerId="ADAL" clId="{6A149431-8565-4C11-A289-3451729F89EF}" dt="2021-08-09T14:31:21.726" v="2915" actId="20577"/>
        <pc:sldMkLst>
          <pc:docMk/>
          <pc:sldMk cId="4293736501" sldId="312"/>
        </pc:sldMkLst>
        <pc:spChg chg="mod">
          <ac:chgData name="Manoj Babu" userId="a055836f-301f-43ef-b6f7-aea5ceb8069f" providerId="ADAL" clId="{6A149431-8565-4C11-A289-3451729F89EF}" dt="2021-08-09T14:27:10.783" v="2843" actId="20577"/>
          <ac:spMkLst>
            <pc:docMk/>
            <pc:sldMk cId="4293736501" sldId="312"/>
            <ac:spMk id="2" creationId="{B1DA015C-632C-4718-8FF1-16774F9D0685}"/>
          </ac:spMkLst>
        </pc:spChg>
        <pc:spChg chg="add mod">
          <ac:chgData name="Manoj Babu" userId="a055836f-301f-43ef-b6f7-aea5ceb8069f" providerId="ADAL" clId="{6A149431-8565-4C11-A289-3451729F89EF}" dt="2021-08-09T14:31:21.726" v="2915" actId="20577"/>
          <ac:spMkLst>
            <pc:docMk/>
            <pc:sldMk cId="4293736501" sldId="312"/>
            <ac:spMk id="6" creationId="{09E53638-5490-4B76-8A6E-ADFE50385EA8}"/>
          </ac:spMkLst>
        </pc:spChg>
        <pc:picChg chg="add mod">
          <ac:chgData name="Manoj Babu" userId="a055836f-301f-43ef-b6f7-aea5ceb8069f" providerId="ADAL" clId="{6A149431-8565-4C11-A289-3451729F89EF}" dt="2021-08-09T14:25:44.443" v="2796" actId="12789"/>
          <ac:picMkLst>
            <pc:docMk/>
            <pc:sldMk cId="4293736501" sldId="312"/>
            <ac:picMk id="4" creationId="{6E7FFA50-DCC7-4620-9E9C-3555EF65521E}"/>
          </ac:picMkLst>
        </pc:picChg>
      </pc:sldChg>
      <pc:sldChg chg="addSp delSp modSp new mod modAnim modNotesTx">
        <pc:chgData name="Manoj Babu" userId="a055836f-301f-43ef-b6f7-aea5ceb8069f" providerId="ADAL" clId="{6A149431-8565-4C11-A289-3451729F89EF}" dt="2021-08-09T14:35:42.344" v="2965"/>
        <pc:sldMkLst>
          <pc:docMk/>
          <pc:sldMk cId="441739522" sldId="313"/>
        </pc:sldMkLst>
        <pc:spChg chg="mod">
          <ac:chgData name="Manoj Babu" userId="a055836f-301f-43ef-b6f7-aea5ceb8069f" providerId="ADAL" clId="{6A149431-8565-4C11-A289-3451729F89EF}" dt="2021-08-09T14:27:15.858" v="2844"/>
          <ac:spMkLst>
            <pc:docMk/>
            <pc:sldMk cId="441739522" sldId="313"/>
            <ac:spMk id="2" creationId="{6CCBF04F-A522-4E03-B3DD-410BB33DD5C4}"/>
          </ac:spMkLst>
        </pc:spChg>
        <pc:spChg chg="add mod">
          <ac:chgData name="Manoj Babu" userId="a055836f-301f-43ef-b6f7-aea5ceb8069f" providerId="ADAL" clId="{6A149431-8565-4C11-A289-3451729F89EF}" dt="2021-08-09T14:31:44.908" v="2923" actId="14100"/>
          <ac:spMkLst>
            <pc:docMk/>
            <pc:sldMk cId="441739522" sldId="313"/>
            <ac:spMk id="5" creationId="{CF4583A7-2D1C-48A6-A804-F2EC83AEA1C1}"/>
          </ac:spMkLst>
        </pc:spChg>
        <pc:spChg chg="add del">
          <ac:chgData name="Manoj Babu" userId="a055836f-301f-43ef-b6f7-aea5ceb8069f" providerId="ADAL" clId="{6A149431-8565-4C11-A289-3451729F89EF}" dt="2021-08-09T14:34:28.640" v="2943" actId="478"/>
          <ac:spMkLst>
            <pc:docMk/>
            <pc:sldMk cId="441739522" sldId="313"/>
            <ac:spMk id="6" creationId="{71C9B4A6-4A24-40BC-B29F-5B16302E2D94}"/>
          </ac:spMkLst>
        </pc:spChg>
        <pc:spChg chg="add mod">
          <ac:chgData name="Manoj Babu" userId="a055836f-301f-43ef-b6f7-aea5ceb8069f" providerId="ADAL" clId="{6A149431-8565-4C11-A289-3451729F89EF}" dt="2021-08-09T14:35:38.139" v="2964" actId="164"/>
          <ac:spMkLst>
            <pc:docMk/>
            <pc:sldMk cId="441739522" sldId="313"/>
            <ac:spMk id="7" creationId="{F023A35A-C1C2-4E5D-AEEF-9D6B6A6E14C6}"/>
          </ac:spMkLst>
        </pc:spChg>
        <pc:spChg chg="add mod">
          <ac:chgData name="Manoj Babu" userId="a055836f-301f-43ef-b6f7-aea5ceb8069f" providerId="ADAL" clId="{6A149431-8565-4C11-A289-3451729F89EF}" dt="2021-08-09T14:35:38.139" v="2964" actId="164"/>
          <ac:spMkLst>
            <pc:docMk/>
            <pc:sldMk cId="441739522" sldId="313"/>
            <ac:spMk id="8" creationId="{F22FCEE1-3F5F-4978-AF81-42AD6F39001A}"/>
          </ac:spMkLst>
        </pc:spChg>
        <pc:grpChg chg="add mod">
          <ac:chgData name="Manoj Babu" userId="a055836f-301f-43ef-b6f7-aea5ceb8069f" providerId="ADAL" clId="{6A149431-8565-4C11-A289-3451729F89EF}" dt="2021-08-09T14:35:38.139" v="2964" actId="164"/>
          <ac:grpSpMkLst>
            <pc:docMk/>
            <pc:sldMk cId="441739522" sldId="313"/>
            <ac:grpSpMk id="9" creationId="{D5DBADD5-0D08-4D13-B6D6-8F5399C9FA14}"/>
          </ac:grpSpMkLst>
        </pc:grpChg>
        <pc:picChg chg="add mod">
          <ac:chgData name="Manoj Babu" userId="a055836f-301f-43ef-b6f7-aea5ceb8069f" providerId="ADAL" clId="{6A149431-8565-4C11-A289-3451729F89EF}" dt="2021-08-09T14:35:10.197" v="2951" actId="1076"/>
          <ac:picMkLst>
            <pc:docMk/>
            <pc:sldMk cId="441739522" sldId="313"/>
            <ac:picMk id="4" creationId="{2CFADD7B-5F36-4844-B97F-7C1A0617C771}"/>
          </ac:picMkLst>
        </pc:picChg>
      </pc:sldChg>
      <pc:sldChg chg="addSp modSp new mod modAnim modNotesTx">
        <pc:chgData name="Manoj Babu" userId="a055836f-301f-43ef-b6f7-aea5ceb8069f" providerId="ADAL" clId="{6A149431-8565-4C11-A289-3451729F89EF}" dt="2021-08-09T14:37:25.959" v="3062" actId="113"/>
        <pc:sldMkLst>
          <pc:docMk/>
          <pc:sldMk cId="517671805" sldId="314"/>
        </pc:sldMkLst>
        <pc:spChg chg="mod">
          <ac:chgData name="Manoj Babu" userId="a055836f-301f-43ef-b6f7-aea5ceb8069f" providerId="ADAL" clId="{6A149431-8565-4C11-A289-3451729F89EF}" dt="2021-08-09T14:27:19.750" v="2845"/>
          <ac:spMkLst>
            <pc:docMk/>
            <pc:sldMk cId="517671805" sldId="314"/>
            <ac:spMk id="2" creationId="{3B3EF05E-0E42-412B-9E0C-59DB32E20F32}"/>
          </ac:spMkLst>
        </pc:spChg>
        <pc:spChg chg="add mod">
          <ac:chgData name="Manoj Babu" userId="a055836f-301f-43ef-b6f7-aea5ceb8069f" providerId="ADAL" clId="{6A149431-8565-4C11-A289-3451729F89EF}" dt="2021-08-09T14:28:14.965" v="2894" actId="1076"/>
          <ac:spMkLst>
            <pc:docMk/>
            <pc:sldMk cId="517671805" sldId="314"/>
            <ac:spMk id="5" creationId="{F3B08758-CCE8-4FFF-8266-C5E447C4CD83}"/>
          </ac:spMkLst>
        </pc:spChg>
        <pc:spChg chg="add mod">
          <ac:chgData name="Manoj Babu" userId="a055836f-301f-43ef-b6f7-aea5ceb8069f" providerId="ADAL" clId="{6A149431-8565-4C11-A289-3451729F89EF}" dt="2021-08-09T14:29:06.488" v="2899" actId="208"/>
          <ac:spMkLst>
            <pc:docMk/>
            <pc:sldMk cId="517671805" sldId="314"/>
            <ac:spMk id="6" creationId="{2E44E3A3-B517-4583-8339-EFACAB9C12D3}"/>
          </ac:spMkLst>
        </pc:spChg>
        <pc:picChg chg="add mod">
          <ac:chgData name="Manoj Babu" userId="a055836f-301f-43ef-b6f7-aea5ceb8069f" providerId="ADAL" clId="{6A149431-8565-4C11-A289-3451729F89EF}" dt="2021-08-09T14:26:23.607" v="2801" actId="12789"/>
          <ac:picMkLst>
            <pc:docMk/>
            <pc:sldMk cId="517671805" sldId="314"/>
            <ac:picMk id="4" creationId="{031DEBED-9804-401E-AC24-8818E662EF28}"/>
          </ac:picMkLst>
        </pc:picChg>
      </pc:sldChg>
      <pc:sldChg chg="addSp delSp modSp new mod modAnim modNotesTx">
        <pc:chgData name="Manoj Babu" userId="a055836f-301f-43ef-b6f7-aea5ceb8069f" providerId="ADAL" clId="{6A149431-8565-4C11-A289-3451729F89EF}" dt="2021-08-09T14:58:41.684" v="3203" actId="208"/>
        <pc:sldMkLst>
          <pc:docMk/>
          <pc:sldMk cId="3334964841" sldId="315"/>
        </pc:sldMkLst>
        <pc:spChg chg="mod">
          <ac:chgData name="Manoj Babu" userId="a055836f-301f-43ef-b6f7-aea5ceb8069f" providerId="ADAL" clId="{6A149431-8565-4C11-A289-3451729F89EF}" dt="2021-08-09T14:36:25.043" v="2977" actId="20577"/>
          <ac:spMkLst>
            <pc:docMk/>
            <pc:sldMk cId="3334964841" sldId="315"/>
            <ac:spMk id="2" creationId="{3AD7384F-26BD-40CF-B643-B28B54BCEB45}"/>
          </ac:spMkLst>
        </pc:spChg>
        <pc:spChg chg="mod">
          <ac:chgData name="Manoj Babu" userId="a055836f-301f-43ef-b6f7-aea5ceb8069f" providerId="ADAL" clId="{6A149431-8565-4C11-A289-3451729F89EF}" dt="2021-08-09T14:38:43.215" v="3124" actId="5793"/>
          <ac:spMkLst>
            <pc:docMk/>
            <pc:sldMk cId="3334964841" sldId="315"/>
            <ac:spMk id="3" creationId="{8B7AF631-BFE6-4B07-91D8-48C646E4F02C}"/>
          </ac:spMkLst>
        </pc:spChg>
        <pc:spChg chg="add mod">
          <ac:chgData name="Manoj Babu" userId="a055836f-301f-43ef-b6f7-aea5ceb8069f" providerId="ADAL" clId="{6A149431-8565-4C11-A289-3451729F89EF}" dt="2021-08-09T14:42:12.235" v="3173" actId="1076"/>
          <ac:spMkLst>
            <pc:docMk/>
            <pc:sldMk cId="3334964841" sldId="315"/>
            <ac:spMk id="9" creationId="{5AAC1BE9-35E6-4260-9D4F-A2B30FBCE2CB}"/>
          </ac:spMkLst>
        </pc:spChg>
        <pc:spChg chg="add del mod">
          <ac:chgData name="Manoj Babu" userId="a055836f-301f-43ef-b6f7-aea5ceb8069f" providerId="ADAL" clId="{6A149431-8565-4C11-A289-3451729F89EF}" dt="2021-08-09T14:58:35.997" v="3202" actId="1076"/>
          <ac:spMkLst>
            <pc:docMk/>
            <pc:sldMk cId="3334964841" sldId="315"/>
            <ac:spMk id="10" creationId="{BF64D521-ED18-4374-B7CA-BDB94E802A48}"/>
          </ac:spMkLst>
        </pc:spChg>
        <pc:spChg chg="add mod">
          <ac:chgData name="Manoj Babu" userId="a055836f-301f-43ef-b6f7-aea5ceb8069f" providerId="ADAL" clId="{6A149431-8565-4C11-A289-3451729F89EF}" dt="2021-08-09T14:58:41.684" v="3203" actId="208"/>
          <ac:spMkLst>
            <pc:docMk/>
            <pc:sldMk cId="3334964841" sldId="315"/>
            <ac:spMk id="11" creationId="{3F31AD36-B7F6-4DD3-ACA8-151428FD1CAD}"/>
          </ac:spMkLst>
        </pc:spChg>
        <pc:picChg chg="add del mod">
          <ac:chgData name="Manoj Babu" userId="a055836f-301f-43ef-b6f7-aea5ceb8069f" providerId="ADAL" clId="{6A149431-8565-4C11-A289-3451729F89EF}" dt="2021-08-09T14:40:45.633" v="3163" actId="478"/>
          <ac:picMkLst>
            <pc:docMk/>
            <pc:sldMk cId="3334964841" sldId="315"/>
            <ac:picMk id="5" creationId="{54A1D42D-4E9C-43FE-A656-366373D75F1B}"/>
          </ac:picMkLst>
        </pc:picChg>
        <pc:picChg chg="add mod">
          <ac:chgData name="Manoj Babu" userId="a055836f-301f-43ef-b6f7-aea5ceb8069f" providerId="ADAL" clId="{6A149431-8565-4C11-A289-3451729F89EF}" dt="2021-08-09T14:41:05.652" v="3166" actId="1076"/>
          <ac:picMkLst>
            <pc:docMk/>
            <pc:sldMk cId="3334964841" sldId="315"/>
            <ac:picMk id="7" creationId="{C6377221-8DAC-405A-8310-F24588B2AEB2}"/>
          </ac:picMkLst>
        </pc:picChg>
      </pc:sldChg>
      <pc:sldChg chg="modSp new mod ord modAnim">
        <pc:chgData name="Manoj Babu" userId="a055836f-301f-43ef-b6f7-aea5ceb8069f" providerId="ADAL" clId="{6A149431-8565-4C11-A289-3451729F89EF}" dt="2021-08-09T18:52:48.526" v="4171"/>
        <pc:sldMkLst>
          <pc:docMk/>
          <pc:sldMk cId="328863684" sldId="316"/>
        </pc:sldMkLst>
        <pc:spChg chg="mod">
          <ac:chgData name="Manoj Babu" userId="a055836f-301f-43ef-b6f7-aea5ceb8069f" providerId="ADAL" clId="{6A149431-8565-4C11-A289-3451729F89EF}" dt="2021-08-09T15:44:34.813" v="3380" actId="404"/>
          <ac:spMkLst>
            <pc:docMk/>
            <pc:sldMk cId="328863684" sldId="316"/>
            <ac:spMk id="2" creationId="{6445FCE4-078E-4FED-9098-88AEF5C8370D}"/>
          </ac:spMkLst>
        </pc:spChg>
        <pc:spChg chg="mod">
          <ac:chgData name="Manoj Babu" userId="a055836f-301f-43ef-b6f7-aea5ceb8069f" providerId="ADAL" clId="{6A149431-8565-4C11-A289-3451729F89EF}" dt="2021-08-09T15:54:38.463" v="3631" actId="115"/>
          <ac:spMkLst>
            <pc:docMk/>
            <pc:sldMk cId="328863684" sldId="316"/>
            <ac:spMk id="3" creationId="{CFF6BDA1-EB63-4FD2-84D8-0A96504F3F5C}"/>
          </ac:spMkLst>
        </pc:spChg>
      </pc:sldChg>
      <pc:sldChg chg="addSp delSp modSp new mod modClrScheme chgLayout">
        <pc:chgData name="Manoj Babu" userId="a055836f-301f-43ef-b6f7-aea5ceb8069f" providerId="ADAL" clId="{6A149431-8565-4C11-A289-3451729F89EF}" dt="2021-08-09T17:05:15.103" v="3895" actId="1076"/>
        <pc:sldMkLst>
          <pc:docMk/>
          <pc:sldMk cId="2969680188" sldId="317"/>
        </pc:sldMkLst>
        <pc:spChg chg="del mod ord">
          <ac:chgData name="Manoj Babu" userId="a055836f-301f-43ef-b6f7-aea5ceb8069f" providerId="ADAL" clId="{6A149431-8565-4C11-A289-3451729F89EF}" dt="2021-08-09T17:03:42.396" v="3853" actId="700"/>
          <ac:spMkLst>
            <pc:docMk/>
            <pc:sldMk cId="2969680188" sldId="317"/>
            <ac:spMk id="2" creationId="{95E9E424-14B1-49BE-BB66-258BE625B2F4}"/>
          </ac:spMkLst>
        </pc:spChg>
        <pc:spChg chg="del mod ord">
          <ac:chgData name="Manoj Babu" userId="a055836f-301f-43ef-b6f7-aea5ceb8069f" providerId="ADAL" clId="{6A149431-8565-4C11-A289-3451729F89EF}" dt="2021-08-09T17:03:42.396" v="3853" actId="700"/>
          <ac:spMkLst>
            <pc:docMk/>
            <pc:sldMk cId="2969680188" sldId="317"/>
            <ac:spMk id="3" creationId="{7A606C78-30D4-49EF-AE97-C1D08CA680F3}"/>
          </ac:spMkLst>
        </pc:spChg>
        <pc:spChg chg="mod">
          <ac:chgData name="Manoj Babu" userId="a055836f-301f-43ef-b6f7-aea5ceb8069f" providerId="ADAL" clId="{6A149431-8565-4C11-A289-3451729F89EF}" dt="2021-08-09T16:48:36.898" v="3767" actId="208"/>
          <ac:spMkLst>
            <pc:docMk/>
            <pc:sldMk cId="2969680188" sldId="317"/>
            <ac:spMk id="5" creationId="{0F95BAA4-2865-4DA6-B8DB-F0C098DD4236}"/>
          </ac:spMkLst>
        </pc:spChg>
        <pc:spChg chg="mod">
          <ac:chgData name="Manoj Babu" userId="a055836f-301f-43ef-b6f7-aea5ceb8069f" providerId="ADAL" clId="{6A149431-8565-4C11-A289-3451729F89EF}" dt="2021-08-09T16:48:42.986" v="3768" actId="208"/>
          <ac:spMkLst>
            <pc:docMk/>
            <pc:sldMk cId="2969680188" sldId="317"/>
            <ac:spMk id="6" creationId="{B6557342-7894-43BC-A7D1-20D39247B5F1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7" creationId="{14CB306A-578F-4FC1-8C76-35B3C9483F25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8" creationId="{19C56FF3-89F6-4892-8704-578F9801FA92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9" creationId="{BA85AB61-D9EC-4860-B3E2-48783385537D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0" creationId="{762F17DF-707E-424A-93DA-FEF1A3502459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1" creationId="{96D5F63A-7A4B-44BA-8629-E81FFBA51FB6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2" creationId="{4C648DB0-4DEA-4B6F-8B86-68D4F9845151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3" creationId="{74AF0FD3-A1B0-47E5-B5CF-C61AC1353BAB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4" creationId="{EE7CBC20-3EC0-4A06-B5DC-7773780C3A39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5" creationId="{B323D1DE-0621-4CF2-944C-42228532C8E9}"/>
          </ac:spMkLst>
        </pc:spChg>
        <pc:spChg chg="mod">
          <ac:chgData name="Manoj Babu" userId="a055836f-301f-43ef-b6f7-aea5ceb8069f" providerId="ADAL" clId="{6A149431-8565-4C11-A289-3451729F89EF}" dt="2021-08-09T15:41:53.050" v="3341"/>
          <ac:spMkLst>
            <pc:docMk/>
            <pc:sldMk cId="2969680188" sldId="317"/>
            <ac:spMk id="16" creationId="{015AB2A2-876D-43FA-9E68-18070A08054D}"/>
          </ac:spMkLst>
        </pc:spChg>
        <pc:spChg chg="add mod">
          <ac:chgData name="Manoj Babu" userId="a055836f-301f-43ef-b6f7-aea5ceb8069f" providerId="ADAL" clId="{6A149431-8565-4C11-A289-3451729F89EF}" dt="2021-08-09T17:04:02.606" v="3857" actId="1076"/>
          <ac:spMkLst>
            <pc:docMk/>
            <pc:sldMk cId="2969680188" sldId="317"/>
            <ac:spMk id="33" creationId="{FD702282-0652-4F31-B814-5BA7A4C14DA4}"/>
          </ac:spMkLst>
        </pc:spChg>
        <pc:spChg chg="add mod">
          <ac:chgData name="Manoj Babu" userId="a055836f-301f-43ef-b6f7-aea5ceb8069f" providerId="ADAL" clId="{6A149431-8565-4C11-A289-3451729F89EF}" dt="2021-08-09T15:42:26.205" v="3354" actId="1076"/>
          <ac:spMkLst>
            <pc:docMk/>
            <pc:sldMk cId="2969680188" sldId="317"/>
            <ac:spMk id="34" creationId="{6CA62281-3A6E-4349-8E96-D08CC125369F}"/>
          </ac:spMkLst>
        </pc:spChg>
        <pc:spChg chg="add del mod ord">
          <ac:chgData name="Manoj Babu" userId="a055836f-301f-43ef-b6f7-aea5ceb8069f" providerId="ADAL" clId="{6A149431-8565-4C11-A289-3451729F89EF}" dt="2021-08-09T17:04:07.802" v="3858" actId="700"/>
          <ac:spMkLst>
            <pc:docMk/>
            <pc:sldMk cId="2969680188" sldId="317"/>
            <ac:spMk id="35" creationId="{C689FC8C-6957-4FCC-A143-1496C877AC48}"/>
          </ac:spMkLst>
        </pc:spChg>
        <pc:spChg chg="add del mod ord">
          <ac:chgData name="Manoj Babu" userId="a055836f-301f-43ef-b6f7-aea5ceb8069f" providerId="ADAL" clId="{6A149431-8565-4C11-A289-3451729F89EF}" dt="2021-08-09T17:04:07.802" v="3858" actId="700"/>
          <ac:spMkLst>
            <pc:docMk/>
            <pc:sldMk cId="2969680188" sldId="317"/>
            <ac:spMk id="36" creationId="{2CBBADD6-4539-4463-9D70-0326B8AB8107}"/>
          </ac:spMkLst>
        </pc:spChg>
        <pc:spChg chg="add del mod ord">
          <ac:chgData name="Manoj Babu" userId="a055836f-301f-43ef-b6f7-aea5ceb8069f" providerId="ADAL" clId="{6A149431-8565-4C11-A289-3451729F89EF}" dt="2021-08-09T17:04:07.802" v="3858" actId="700"/>
          <ac:spMkLst>
            <pc:docMk/>
            <pc:sldMk cId="2969680188" sldId="317"/>
            <ac:spMk id="37" creationId="{59ED4C9A-2073-4BF4-B39F-F50B51F18584}"/>
          </ac:spMkLst>
        </pc:spChg>
        <pc:spChg chg="add mod ord">
          <ac:chgData name="Manoj Babu" userId="a055836f-301f-43ef-b6f7-aea5ceb8069f" providerId="ADAL" clId="{6A149431-8565-4C11-A289-3451729F89EF}" dt="2021-08-09T17:05:04.009" v="3893" actId="20577"/>
          <ac:spMkLst>
            <pc:docMk/>
            <pc:sldMk cId="2969680188" sldId="317"/>
            <ac:spMk id="38" creationId="{FACBDD19-CC25-491A-9BB1-D1CCBF60A78A}"/>
          </ac:spMkLst>
        </pc:spChg>
        <pc:spChg chg="add del mod ord">
          <ac:chgData name="Manoj Babu" userId="a055836f-301f-43ef-b6f7-aea5ceb8069f" providerId="ADAL" clId="{6A149431-8565-4C11-A289-3451729F89EF}" dt="2021-08-09T17:05:07.835" v="3894" actId="478"/>
          <ac:spMkLst>
            <pc:docMk/>
            <pc:sldMk cId="2969680188" sldId="317"/>
            <ac:spMk id="39" creationId="{69CC5AE1-2F0D-4C58-9F17-86CC6DE8285E}"/>
          </ac:spMkLst>
        </pc:spChg>
        <pc:grpChg chg="add mod">
          <ac:chgData name="Manoj Babu" userId="a055836f-301f-43ef-b6f7-aea5ceb8069f" providerId="ADAL" clId="{6A149431-8565-4C11-A289-3451729F89EF}" dt="2021-08-09T17:05:15.103" v="3895" actId="1076"/>
          <ac:grpSpMkLst>
            <pc:docMk/>
            <pc:sldMk cId="2969680188" sldId="317"/>
            <ac:grpSpMk id="4" creationId="{5E99F5FD-4119-434C-89A9-247CCA63A29B}"/>
          </ac:grpSpMkLst>
        </pc:grp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17" creationId="{8C6F8E65-545A-41B4-BD77-0EE2A676C13A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18" creationId="{94AC18C2-AB9D-42E1-B414-9205F4691D42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19" creationId="{1E2E8BAE-C308-41D0-B194-AC5956E21BC7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0" creationId="{EDE63844-68BD-4B36-9517-60D53B358BD2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1" creationId="{5D032116-DD12-46FA-A83B-D575046C64E2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2" creationId="{F61B6B71-7C20-4A00-8350-CD7C3C4C69D3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3" creationId="{5771E23E-6660-42F4-B645-0F71C7C8332E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4" creationId="{938472B2-3B7C-4884-B74E-CBD923B45E3B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5" creationId="{0E4ED8C8-C8BD-42E2-B038-BFE6A0F9AE8A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6" creationId="{AC95BF08-7C3A-4CAB-B667-2A07922FDFCD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7" creationId="{C7F3A78D-9883-4B0B-AA95-B1BC2DE738B5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8" creationId="{055D06F7-B578-4C50-8828-66ABF79F4D7E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29" creationId="{82CA6413-0609-40EE-A5F8-9A689254D8C2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30" creationId="{30477EC3-8F35-42EF-827C-105B488D900C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31" creationId="{289A5734-6184-4F16-AC17-BD0C6A3FF34C}"/>
          </ac:cxnSpMkLst>
        </pc:cxnChg>
        <pc:cxnChg chg="mod">
          <ac:chgData name="Manoj Babu" userId="a055836f-301f-43ef-b6f7-aea5ceb8069f" providerId="ADAL" clId="{6A149431-8565-4C11-A289-3451729F89EF}" dt="2021-08-09T15:41:53.050" v="3341"/>
          <ac:cxnSpMkLst>
            <pc:docMk/>
            <pc:sldMk cId="2969680188" sldId="317"/>
            <ac:cxnSpMk id="32" creationId="{F6902210-5D0D-46BF-AA75-1BAD4954128F}"/>
          </ac:cxnSpMkLst>
        </pc:cxnChg>
      </pc:sldChg>
      <pc:sldChg chg="addSp delSp modSp new del mod modAnim">
        <pc:chgData name="Manoj Babu" userId="a055836f-301f-43ef-b6f7-aea5ceb8069f" providerId="ADAL" clId="{6A149431-8565-4C11-A289-3451729F89EF}" dt="2021-08-09T17:07:59.015" v="3923" actId="47"/>
        <pc:sldMkLst>
          <pc:docMk/>
          <pc:sldMk cId="2752653620" sldId="318"/>
        </pc:sldMkLst>
        <pc:spChg chg="mod">
          <ac:chgData name="Manoj Babu" userId="a055836f-301f-43ef-b6f7-aea5ceb8069f" providerId="ADAL" clId="{6A149431-8565-4C11-A289-3451729F89EF}" dt="2021-08-09T17:06:21.025" v="3919" actId="313"/>
          <ac:spMkLst>
            <pc:docMk/>
            <pc:sldMk cId="2752653620" sldId="318"/>
            <ac:spMk id="2" creationId="{A43DB266-B1BC-4F78-A8E2-78B91520D33E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5" creationId="{4BC58B83-DAC9-4161-B9AD-01328A5472E8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" creationId="{73EB1999-848E-4CFD-9B38-9B48C732D99F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" creationId="{DDDF4B3D-7624-4A0F-9B58-370BC9270D9B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8" creationId="{C0F51EED-1279-4819-8397-6BF11BCAF693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" creationId="{62F2814A-6DC3-4642-876A-0639478F9B7E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10" creationId="{BF4FB175-5729-493A-B7B6-6BC3880A513C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11" creationId="{4CD820EC-EC44-4CC7-8F11-DB3F14AD5EFB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17" creationId="{CA9FDC2D-FB3A-48A5-8260-504302C23FD9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4" creationId="{489B2A5C-35FF-4FC3-8543-C8E36EDFD289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5" creationId="{77131D03-CA2D-42D1-8811-B7B5C9F9F83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6" creationId="{D5AA00AE-ABD4-477F-8F2A-77F54332337F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7" creationId="{5ED77167-C082-45FA-8C35-4438E4E95EFF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8" creationId="{9D33905C-0D70-43F3-84EC-4CB2851B8C57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29" creationId="{16C1E38D-A30A-40AB-8D98-B376F0DDDF49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30" creationId="{1B7A4A80-1AD2-46EF-92C0-0DC8BF8DEC85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31" creationId="{C6637A29-C4C5-4A8B-82B2-46E66CF7E933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32" creationId="{BF4E3D5D-0177-4BBA-A313-26F75ABFA74D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33" creationId="{0BD04C19-BF2A-4719-8521-64EE9197FD41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3" creationId="{6C552832-15F4-49BE-A54D-32CE44949923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4" creationId="{F293D4B3-37F5-448F-8E03-DF2CFF91E841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5" creationId="{B73D24D8-35F8-4D2B-A0BB-5464346E9D43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6" creationId="{DEDB8813-5E86-4F25-BF02-98D4F1385976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7" creationId="{04B1FC9E-87B0-4804-9C2E-39DCCD6293F2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8" creationId="{89AF3DDB-1A32-4FCD-940F-4BFED7C5A8AB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49" creationId="{E7A22B05-197D-4601-AAEE-709DEA0CD9E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50" creationId="{EA5381B0-F6AB-48E6-B058-2152C9EEB84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51" creationId="{57EDC4EB-1F92-48A1-994D-1ACAFF40E352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52" creationId="{B4C45A96-B2BA-4B97-A1F0-8AE18BBE9E6E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3" creationId="{D208D098-6435-474B-BEB5-B4F7FAEDDA4A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4" creationId="{E0CA5C14-26D7-4054-A5B7-28C71875DDB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5" creationId="{AA8F8BA1-039A-4C71-9E82-9FD2775AE425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6" creationId="{750B6233-81A4-44BC-8075-7372E066258A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7" creationId="{51C35D4C-5202-4AF5-8AA3-E9A6F3333A5C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8" creationId="{28FE818F-3856-409E-A40B-386734DAC85C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69" creationId="{99BE4906-9669-42FD-92D3-503B9831930A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0" creationId="{006F7B5C-9444-4E98-A13D-98204888410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1" creationId="{9C057BDE-1C55-4D2B-A212-B209DA2CA29F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2" creationId="{799D1674-33EE-4210-B68A-6D7B3E70D518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3" creationId="{F210B44C-D822-4909-BB69-C7DF7AB69133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74" creationId="{B11885C7-7C0F-4D02-9580-8CDE5C9CFEBC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2" creationId="{2781ED5F-6F21-4F8A-8A6C-9A180AF7AB49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3" creationId="{2260E74C-1D1C-4A48-A02B-0B605553972D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4" creationId="{3398C14E-CE35-4A1C-AF01-24838DD0200A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5" creationId="{2421BC92-FB25-4F21-A5B2-24761617B910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6" creationId="{DD639745-0AE9-4C3A-B071-6F88238747BF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7" creationId="{3339172C-DD53-4A56-B319-C8292FE167D1}"/>
          </ac:spMkLst>
        </pc:spChg>
        <pc:spChg chg="mod">
          <ac:chgData name="Manoj Babu" userId="a055836f-301f-43ef-b6f7-aea5ceb8069f" providerId="ADAL" clId="{6A149431-8565-4C11-A289-3451729F89EF}" dt="2021-08-09T17:07:37.018" v="3920"/>
          <ac:spMkLst>
            <pc:docMk/>
            <pc:sldMk cId="2752653620" sldId="318"/>
            <ac:spMk id="98" creationId="{9093C53E-08F1-46AB-A1F1-163E0A6AF33D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99" creationId="{4D2B604E-ADD7-4448-B139-763FFE2566CB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0" creationId="{3AB6C3DC-7F64-4DD9-934F-D09013F5D44A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1" creationId="{075A11CB-5393-4160-B158-F0D6DB554C8C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2" creationId="{449098DA-A419-4A82-B794-5C226716AFB6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3" creationId="{7752ACD4-2A7D-4169-A1E4-D8E621293135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4" creationId="{1DEE5906-60C7-45D2-8F00-F433622535BC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5" creationId="{4B447D49-D683-424E-BB2A-98559CBE6108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6" creationId="{BD41CAED-7D52-4427-A8C1-DA086363D4A6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7" creationId="{25CBB7F2-F78D-4D11-90B7-0FF7CB517E3C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8" creationId="{58CA64FD-FD42-4BCA-AAC3-58C0A30D7985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09" creationId="{9EB1443D-FABE-4901-B640-32FB0053A704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0" creationId="{43108117-D3E2-46C7-BF17-7BD091928F66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1" creationId="{FEC5A40B-5F7E-4EED-86F9-1F50062B2228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2" creationId="{AD0A70C2-DCB8-495A-A549-E8E9F1CEAA8E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3" creationId="{E5D33B03-3B21-4C0E-8BA1-DB9F5A6E35AE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4" creationId="{1E050EA3-4C9C-49F4-A268-1371D499F25F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5" creationId="{A8EAF01B-249B-44E5-A77E-A875F9F20851}"/>
          </ac:spMkLst>
        </pc:spChg>
        <pc:spChg chg="add del mod">
          <ac:chgData name="Manoj Babu" userId="a055836f-301f-43ef-b6f7-aea5ceb8069f" providerId="ADAL" clId="{6A149431-8565-4C11-A289-3451729F89EF}" dt="2021-08-09T17:07:40.428" v="3921"/>
          <ac:spMkLst>
            <pc:docMk/>
            <pc:sldMk cId="2752653620" sldId="318"/>
            <ac:spMk id="116" creationId="{7E37D835-DCDF-4EB2-97EF-12DC9F29D87B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18" creationId="{EAA564E1-0EE7-4956-ABE7-AB89D05292C4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19" creationId="{A621EC50-5956-4B45-9CD0-6950DC68F02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20" creationId="{3495DB1C-431E-4B4D-9672-61E1206024EA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21" creationId="{57EE2BCC-268A-4D0C-8A67-415AE764B09C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22" creationId="{1FBF6B8A-502C-4D81-8DA4-37D3EC8D22F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23" creationId="{0BA329B5-5209-4EBB-BCA4-B2E9E6808B97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24" creationId="{0A63B0BF-09E4-4838-87C4-F9DA7852A52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30" creationId="{7D94AE96-33F0-4BB5-BEDA-ECD9AF089C4E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37" creationId="{62EB6B47-ED08-4F83-A608-BD0CD63F124A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38" creationId="{852E9413-2A65-42E6-A209-9AFB7BD9783F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39" creationId="{7BE0ECEA-8F51-4065-85B9-C08F396A86D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0" creationId="{84319F65-F8AC-4EFA-87BB-13B98A8787FD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1" creationId="{D7823EA8-8DE7-453F-9DB9-05E70DB945D6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2" creationId="{BFAB712D-8AB3-41B9-86D2-7641E31675A4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3" creationId="{EFAB6497-B199-4388-ABB9-C248CCD355FA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4" creationId="{DDC46EEB-5FB9-45E9-956C-DD43DA3DFFC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5" creationId="{D7C0BBC0-1AF1-456B-ACDB-F238378DA51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46" creationId="{3A21BB82-7886-4C4E-9779-C8509E22ACD2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56" creationId="{75600C48-0EB7-4C65-BB9A-0497B7E7FDC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57" creationId="{6C9C3456-63AB-43E6-BBBD-A0AF53F3FCD9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58" creationId="{FC253B0B-292D-4E13-9526-93844CC704C8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59" creationId="{3D4E1706-0A5B-4D0F-8F53-E2F4ED52ABFC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0" creationId="{8DE1EB77-E33A-4AE3-B3AC-E0B8D68E2EE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1" creationId="{2D1D9797-732B-4181-BA9C-D69772710B3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2" creationId="{8956B6C3-0516-4471-8FA0-840A22FBFAD2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3" creationId="{4F3E960D-1B47-480A-B767-C7E346E67087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4" creationId="{CE6B0816-488F-4BAB-B6E5-27F76EC4334C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65" creationId="{1E8D7E86-DB71-4C47-9A40-26D750FBB893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76" creationId="{9B023077-F08A-498F-8E60-65093D16D90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77" creationId="{0DAA161D-E7C1-4CCC-824F-742BB15A6945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78" creationId="{682C680F-1D13-4972-8FF8-6F3E13A23350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79" creationId="{8EF06B3F-2D2B-4AAE-BEB5-4CE0E69F82A6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0" creationId="{63B18E93-3FFB-485F-88E1-4C4FC4F717F9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1" creationId="{78C813A1-69CF-43C0-90DD-A5786FFFAB5E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2" creationId="{FCDC7DB6-3547-41ED-9008-8DD95DAABAA8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3" creationId="{B7AE55A6-FDEF-41AC-A035-ECFC53782F71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4" creationId="{F6324A90-EC05-4FE1-8850-F90BC309CA8B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5" creationId="{3AF74D57-F074-44DE-8B46-9B39A4041751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6" creationId="{37ADBACE-B05D-4FBE-A09B-386743B97FCF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187" creationId="{21B0DF97-6EB7-424F-B8B5-839F81BB90D2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05" creationId="{EFB6277B-25A5-441D-B253-E5CEE8F118A1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06" creationId="{B1BE50B9-3E3A-4CEC-BA5B-A10D87AFC60B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07" creationId="{2C6C5CF9-E7D8-47F5-A559-088EB7DE73DC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08" creationId="{4FA8E9D5-C043-4633-B52C-ADBD6CCF9252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09" creationId="{3D1B847C-4A67-47C1-8B08-5AC6FA15B38E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0" creationId="{9C1A50AE-C0E6-43FF-92B8-559AC67D734E}"/>
          </ac:spMkLst>
        </pc:spChg>
        <pc:spChg chg="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1" creationId="{7C0CDC06-369F-441F-BE00-9F969AE9954A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2" creationId="{CDE57DF6-01D4-4770-89F5-BE91E6F50689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3" creationId="{7FC8CC02-721E-4D3A-90A0-A9A63A46430B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4" creationId="{B1697412-1655-4C8C-B1D5-7832444B6E45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5" creationId="{05E5A0E8-A3A8-4E94-8F87-32155F80FBE4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6" creationId="{AA6D06E7-A860-4FED-99BD-6721A7C22D0A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7" creationId="{6225B01A-7D89-4386-903A-58784F7A5404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8" creationId="{0080282F-7853-4258-B415-CA55D6E0291B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19" creationId="{B4E2717A-A1AF-4FCC-A677-01B47AFC572D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0" creationId="{9240E5F2-8BB8-42BA-B9CB-B9A9E2BE1D00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1" creationId="{0B1EBCE9-AA8D-4106-A1EE-65C839816481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2" creationId="{E7622840-8D00-431A-9018-0FC1471B8C6F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3" creationId="{7678F676-568D-4673-B91C-DA63954FBD28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4" creationId="{B638A559-6A40-4390-9EF1-45E120267B39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5" creationId="{DE80BAB2-E8A7-410E-8754-D676C4589F9C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6" creationId="{7D8900A6-AA3A-4BDA-85C6-743B343200E9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7" creationId="{025F46CF-92AD-4A2C-9B3C-B0508B0D39EC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8" creationId="{6C2AFCDE-3DEA-4A59-B890-1879B870F2FA}"/>
          </ac:spMkLst>
        </pc:spChg>
        <pc:spChg chg="add mod">
          <ac:chgData name="Manoj Babu" userId="a055836f-301f-43ef-b6f7-aea5ceb8069f" providerId="ADAL" clId="{6A149431-8565-4C11-A289-3451729F89EF}" dt="2021-08-09T17:07:44.183" v="3922"/>
          <ac:spMkLst>
            <pc:docMk/>
            <pc:sldMk cId="2752653620" sldId="318"/>
            <ac:spMk id="229" creationId="{8C36FEA7-374E-4BE1-B2FA-ADC0C147095E}"/>
          </ac:spMkLst>
        </pc:spChg>
        <pc:grpChg chg="add del mod">
          <ac:chgData name="Manoj Babu" userId="a055836f-301f-43ef-b6f7-aea5ceb8069f" providerId="ADAL" clId="{6A149431-8565-4C11-A289-3451729F89EF}" dt="2021-08-09T17:07:40.428" v="3921"/>
          <ac:grpSpMkLst>
            <pc:docMk/>
            <pc:sldMk cId="2752653620" sldId="318"/>
            <ac:grpSpMk id="4" creationId="{7A75222A-195B-4F3C-BC9E-C14779D3EDCD}"/>
          </ac:grpSpMkLst>
        </pc:grpChg>
        <pc:grpChg chg="mod">
          <ac:chgData name="Manoj Babu" userId="a055836f-301f-43ef-b6f7-aea5ceb8069f" providerId="ADAL" clId="{6A149431-8565-4C11-A289-3451729F89EF}" dt="2021-08-09T17:07:37.018" v="3920"/>
          <ac:grpSpMkLst>
            <pc:docMk/>
            <pc:sldMk cId="2752653620" sldId="318"/>
            <ac:grpSpMk id="16" creationId="{E10DE6DE-B779-49D7-906B-3B86BADF2A18}"/>
          </ac:grpSpMkLst>
        </pc:grpChg>
        <pc:grpChg chg="mod">
          <ac:chgData name="Manoj Babu" userId="a055836f-301f-43ef-b6f7-aea5ceb8069f" providerId="ADAL" clId="{6A149431-8565-4C11-A289-3451729F89EF}" dt="2021-08-09T17:07:37.018" v="3920"/>
          <ac:grpSpMkLst>
            <pc:docMk/>
            <pc:sldMk cId="2752653620" sldId="318"/>
            <ac:grpSpMk id="19" creationId="{4378BEE4-5F60-4077-B40A-2477CB7B2442}"/>
          </ac:grpSpMkLst>
        </pc:grpChg>
        <pc:grpChg chg="add del mod">
          <ac:chgData name="Manoj Babu" userId="a055836f-301f-43ef-b6f7-aea5ceb8069f" providerId="ADAL" clId="{6A149431-8565-4C11-A289-3451729F89EF}" dt="2021-08-09T17:07:40.428" v="3921"/>
          <ac:grpSpMkLst>
            <pc:docMk/>
            <pc:sldMk cId="2752653620" sldId="318"/>
            <ac:grpSpMk id="62" creationId="{DD587075-DD54-4010-AA14-1EE6AD488AE7}"/>
          </ac:grpSpMkLst>
        </pc:grpChg>
        <pc:grpChg chg="add del mod">
          <ac:chgData name="Manoj Babu" userId="a055836f-301f-43ef-b6f7-aea5ceb8069f" providerId="ADAL" clId="{6A149431-8565-4C11-A289-3451729F89EF}" dt="2021-08-09T17:07:40.428" v="3921"/>
          <ac:grpSpMkLst>
            <pc:docMk/>
            <pc:sldMk cId="2752653620" sldId="318"/>
            <ac:grpSpMk id="91" creationId="{A69E9732-3177-49D6-8451-B279E216D855}"/>
          </ac:grpSpMkLst>
        </pc:grpChg>
        <pc:grpChg chg="add mod">
          <ac:chgData name="Manoj Babu" userId="a055836f-301f-43ef-b6f7-aea5ceb8069f" providerId="ADAL" clId="{6A149431-8565-4C11-A289-3451729F89EF}" dt="2021-08-09T17:07:44.183" v="3922"/>
          <ac:grpSpMkLst>
            <pc:docMk/>
            <pc:sldMk cId="2752653620" sldId="318"/>
            <ac:grpSpMk id="117" creationId="{96879604-6C85-4E4D-98A8-391410A1B664}"/>
          </ac:grpSpMkLst>
        </pc:grpChg>
        <pc:grpChg chg="mod">
          <ac:chgData name="Manoj Babu" userId="a055836f-301f-43ef-b6f7-aea5ceb8069f" providerId="ADAL" clId="{6A149431-8565-4C11-A289-3451729F89EF}" dt="2021-08-09T17:07:44.183" v="3922"/>
          <ac:grpSpMkLst>
            <pc:docMk/>
            <pc:sldMk cId="2752653620" sldId="318"/>
            <ac:grpSpMk id="129" creationId="{EA00EF9C-F60C-4002-B3D6-E991DE918E66}"/>
          </ac:grpSpMkLst>
        </pc:grpChg>
        <pc:grpChg chg="mod">
          <ac:chgData name="Manoj Babu" userId="a055836f-301f-43ef-b6f7-aea5ceb8069f" providerId="ADAL" clId="{6A149431-8565-4C11-A289-3451729F89EF}" dt="2021-08-09T17:07:44.183" v="3922"/>
          <ac:grpSpMkLst>
            <pc:docMk/>
            <pc:sldMk cId="2752653620" sldId="318"/>
            <ac:grpSpMk id="132" creationId="{A76E30EE-1139-474B-A3DA-58F8847CC031}"/>
          </ac:grpSpMkLst>
        </pc:grpChg>
        <pc:grpChg chg="add mod">
          <ac:chgData name="Manoj Babu" userId="a055836f-301f-43ef-b6f7-aea5ceb8069f" providerId="ADAL" clId="{6A149431-8565-4C11-A289-3451729F89EF}" dt="2021-08-09T17:07:44.183" v="3922"/>
          <ac:grpSpMkLst>
            <pc:docMk/>
            <pc:sldMk cId="2752653620" sldId="318"/>
            <ac:grpSpMk id="175" creationId="{AC233D0F-F853-4FE0-88C0-696A2445995F}"/>
          </ac:grpSpMkLst>
        </pc:grpChg>
        <pc:grpChg chg="add mod">
          <ac:chgData name="Manoj Babu" userId="a055836f-301f-43ef-b6f7-aea5ceb8069f" providerId="ADAL" clId="{6A149431-8565-4C11-A289-3451729F89EF}" dt="2021-08-09T17:07:44.183" v="3922"/>
          <ac:grpSpMkLst>
            <pc:docMk/>
            <pc:sldMk cId="2752653620" sldId="318"/>
            <ac:grpSpMk id="204" creationId="{174C12D5-E767-40E5-BD90-8A1882D0F1C3}"/>
          </ac:grpSpMkLst>
        </pc:grp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12" creationId="{E941C356-46A3-463F-9F06-064E2A9E8E49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13" creationId="{7C61AA30-4D50-4AB7-93B0-5345141BAD4A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14" creationId="{F31C55A6-5570-432D-8021-04B8EC32D77F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15" creationId="{59A93D8F-F44A-40E1-93F7-4EC899F52072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18" creationId="{36389071-F2BD-4BD0-9690-044FBCE753C7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20" creationId="{D679DD62-B839-4417-BEF2-A4C4DA284304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21" creationId="{2C97C95B-B852-43AB-ABC4-0D8E480E8849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22" creationId="{9FEED270-3088-44F4-9BC9-E63CF26B263F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23" creationId="{E8055E8A-9EAD-424A-8E0A-A3DC58557404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4" creationId="{DAF74228-4678-45B0-917E-D6D43C8EFA50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5" creationId="{CD74B73D-9202-4215-BF5B-DA41DE721585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6" creationId="{5BE49470-D91F-4EB9-B922-2F59F8FE6042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7" creationId="{390DB97E-CC8E-483B-A8CA-6FFAD2AE8881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8" creationId="{14512D41-5159-4CD8-B98B-E2D20E87DD93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39" creationId="{F039B408-B7ED-411A-85D9-062729031F63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40" creationId="{D94C378A-143C-4D8B-9DF5-2A058735C001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41" creationId="{9608D650-0A85-4DCC-AA7A-436780373C3B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42" creationId="{7E626B85-4384-453A-A7F5-466FBB89DC40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3" creationId="{645517AC-E3F3-4612-B1F5-779241407F71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4" creationId="{82C66945-63B3-4092-81F6-EC2278222C7F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5" creationId="{52731E0F-EA2E-43DE-8EAE-6D1BBE7DB7C9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6" creationId="{555980D2-5D98-4A86-89B2-12225019FD69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7" creationId="{E2BC0620-27CF-4BA3-8722-B9DAA3D953E4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8" creationId="{98F35ED1-6D1D-4107-8BF4-56BB190B0287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59" creationId="{0B38CDFD-DFD8-4094-9771-0AD4BF990AF5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60" creationId="{B127DC58-BFFC-4F33-9E0C-4CE9E0884388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61" creationId="{15469206-5A54-44C5-B551-1B9049369E02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75" creationId="{FCB3AD3B-159F-4355-99BB-B45C92101BB6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76" creationId="{3994D7E5-EA69-4ACE-90A0-FAA5BBCE5464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77" creationId="{DCE11402-0B00-43F5-89B3-54A93D6A7DF3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78" creationId="{FC47E213-4F25-4707-A0D8-82B91A9C43E6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79" creationId="{A9BC3171-999C-4CBB-A470-961F1032D127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0" creationId="{80D3E726-6808-4339-9230-3AA4EEA6D9A7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1" creationId="{5EFC57FF-B779-4E0C-9027-10A520873CD7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2" creationId="{0D13CA8C-57B7-4C05-8D0B-1510A59B5683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3" creationId="{F07F478A-14F6-4F24-949C-40656303437D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4" creationId="{C8ED592F-FBD6-41E3-99BD-6F67B6BA1C38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5" creationId="{3F2D0AD5-6B46-4F86-A285-6B06BE714F1B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6" creationId="{8390DC7B-EF4A-424B-B7FD-15B3953D11E2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7" creationId="{F2D8A7DC-ACFF-4C50-899F-39E801DCABA4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8" creationId="{D349FC9A-F41B-4DEA-8540-DEF5355AB820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89" creationId="{3282AE47-D6D4-4A1C-8DEC-B1C21B0F1F6B}"/>
          </ac:cxnSpMkLst>
        </pc:cxnChg>
        <pc:cxnChg chg="mod">
          <ac:chgData name="Manoj Babu" userId="a055836f-301f-43ef-b6f7-aea5ceb8069f" providerId="ADAL" clId="{6A149431-8565-4C11-A289-3451729F89EF}" dt="2021-08-09T17:07:37.018" v="3920"/>
          <ac:cxnSpMkLst>
            <pc:docMk/>
            <pc:sldMk cId="2752653620" sldId="318"/>
            <ac:cxnSpMk id="90" creationId="{BE5F6B0E-5850-48C7-B7B0-6EC8E1CCD83F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25" creationId="{90CDEBCD-D908-42D5-90DC-EE1D0756192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26" creationId="{F7CF9D0F-DA97-4B53-B559-82F926044C25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27" creationId="{9E1878FD-F73F-4ED7-AA6C-4E1C9C37FF4C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28" creationId="{C2BAC4FB-A401-4B3C-9E1C-98DB804BBEAD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31" creationId="{C058DE0A-BF0B-4C8C-8811-0010931F2969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33" creationId="{4E7BE3FC-62AB-4F90-B3E8-44632CFEE59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34" creationId="{78D213B9-D90D-4E89-A438-001BFC72CCD9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35" creationId="{23EC9D7F-3FEF-45BE-817C-8AEC5F84586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36" creationId="{C7803917-4D3C-4D08-B13A-5B79E8E83D97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47" creationId="{F7A83A43-95E2-4DB6-905D-36322C4C1BDF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48" creationId="{34EA4FE9-80DD-4B4C-8720-BD9AD21D03F4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49" creationId="{78F996F8-3FC2-4E93-AE77-BDCB88E71C43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0" creationId="{FF8690BC-0860-4240-8AFB-DC2A9E26E1C0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1" creationId="{A1B1CDD0-A1F5-4E58-8E1B-15BBA590782C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2" creationId="{E51D7E7A-EDB6-491F-90C1-123DF37E4975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3" creationId="{3D705033-98F6-44ED-9A84-24AE83C87B77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4" creationId="{035A0E44-B46F-4D9D-AB7A-CB99086D4EBB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55" creationId="{506DEBDE-898A-4BF4-8758-981861B51442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66" creationId="{C916DC74-B34B-4890-A041-D393D040EC4B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67" creationId="{2C121C9B-4C48-48FA-8EE4-44BE6742F31E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68" creationId="{07723675-543E-4451-87F2-E330CEC914E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69" creationId="{4DAE40B1-DB00-42F1-AD19-5EFC6BEEC045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70" creationId="{F93C6D49-4D96-4866-88D9-17121A70994B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71" creationId="{EE723DFA-6F65-4BB1-9687-C49B96027BF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72" creationId="{88C2DCC4-1312-4657-9604-5D53BF6E4830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73" creationId="{B78A261E-4280-4859-BCD7-537B314CA5A5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74" creationId="{CE35B98F-74C4-48D0-ADD6-0403F3982BA9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88" creationId="{93BAFE22-1971-4EA7-8982-182ADD147C9D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89" creationId="{FB197AEF-8811-417C-ADCE-229E1A9BB36B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0" creationId="{6C68D915-EB3B-4CEC-9351-E2F3697639AA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1" creationId="{3BA71367-3FA4-4996-BF68-281BC5BF9A14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2" creationId="{0D88D64A-D65C-4E74-BC91-C25DCE295E30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3" creationId="{F0D82723-3DDE-4563-B77D-4F434B87583D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4" creationId="{0091019E-A367-4C67-8355-4AF0E961579A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5" creationId="{DBDBC6AE-C314-46F8-801A-323581D3D898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6" creationId="{B52AADFE-1CAB-49E0-8A58-E8C07333A4EB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7" creationId="{BEDDA2E6-C666-4C39-A719-2A6C1F6FBB47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8" creationId="{B27DA73D-62A6-437C-8AC9-CD838BE3AF1A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199" creationId="{476DCBDE-7181-4A3B-A16C-AB3B6D9E7D93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200" creationId="{6DE6C48F-8107-4372-8F0D-2659D9FBD0A7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201" creationId="{9794F666-9FD4-42FC-AC56-966CBA2B9079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202" creationId="{0880BC09-573E-4049-9B1B-57E5CE5CA96E}"/>
          </ac:cxnSpMkLst>
        </pc:cxnChg>
        <pc:cxnChg chg="mod">
          <ac:chgData name="Manoj Babu" userId="a055836f-301f-43ef-b6f7-aea5ceb8069f" providerId="ADAL" clId="{6A149431-8565-4C11-A289-3451729F89EF}" dt="2021-08-09T17:07:44.183" v="3922"/>
          <ac:cxnSpMkLst>
            <pc:docMk/>
            <pc:sldMk cId="2752653620" sldId="318"/>
            <ac:cxnSpMk id="203" creationId="{746CFCB0-53F8-4FD2-A925-6CFD3921144B}"/>
          </ac:cxnSpMkLst>
        </pc:cxnChg>
      </pc:sldChg>
      <pc:sldChg chg="addSp modSp new mod ord modNotesTx">
        <pc:chgData name="Manoj Babu" userId="a055836f-301f-43ef-b6f7-aea5ceb8069f" providerId="ADAL" clId="{6A149431-8565-4C11-A289-3451729F89EF}" dt="2021-08-09T19:30:39.555" v="5198" actId="20577"/>
        <pc:sldMkLst>
          <pc:docMk/>
          <pc:sldMk cId="339397557" sldId="319"/>
        </pc:sldMkLst>
        <pc:spChg chg="mod">
          <ac:chgData name="Manoj Babu" userId="a055836f-301f-43ef-b6f7-aea5ceb8069f" providerId="ADAL" clId="{6A149431-8565-4C11-A289-3451729F89EF}" dt="2021-08-09T19:21:14.344" v="5058" actId="20577"/>
          <ac:spMkLst>
            <pc:docMk/>
            <pc:sldMk cId="339397557" sldId="319"/>
            <ac:spMk id="2" creationId="{2FDCFD6B-7F85-474D-B214-652846AE6329}"/>
          </ac:spMkLst>
        </pc:spChg>
        <pc:spChg chg="mod">
          <ac:chgData name="Manoj Babu" userId="a055836f-301f-43ef-b6f7-aea5ceb8069f" providerId="ADAL" clId="{6A149431-8565-4C11-A289-3451729F89EF}" dt="2021-08-09T19:30:39.555" v="5198" actId="20577"/>
          <ac:spMkLst>
            <pc:docMk/>
            <pc:sldMk cId="339397557" sldId="319"/>
            <ac:spMk id="3" creationId="{78D74935-4997-4BA6-8783-317FD1CA80D1}"/>
          </ac:spMkLst>
        </pc:spChg>
        <pc:spChg chg="add mod ord">
          <ac:chgData name="Manoj Babu" userId="a055836f-301f-43ef-b6f7-aea5ceb8069f" providerId="ADAL" clId="{6A149431-8565-4C11-A289-3451729F89EF}" dt="2021-08-09T19:22:52.339" v="5072" actId="1036"/>
          <ac:spMkLst>
            <pc:docMk/>
            <pc:sldMk cId="339397557" sldId="319"/>
            <ac:spMk id="4" creationId="{489127C9-68D9-4D0E-995F-B46F77E8A824}"/>
          </ac:spMkLst>
        </pc:spChg>
      </pc:sldChg>
      <pc:sldChg chg="modSp new mod ord">
        <pc:chgData name="Manoj Babu" userId="a055836f-301f-43ef-b6f7-aea5ceb8069f" providerId="ADAL" clId="{6A149431-8565-4C11-A289-3451729F89EF}" dt="2021-08-09T19:47:05.375" v="5299"/>
        <pc:sldMkLst>
          <pc:docMk/>
          <pc:sldMk cId="3749016604" sldId="320"/>
        </pc:sldMkLst>
        <pc:spChg chg="mod">
          <ac:chgData name="Manoj Babu" userId="a055836f-301f-43ef-b6f7-aea5ceb8069f" providerId="ADAL" clId="{6A149431-8565-4C11-A289-3451729F89EF}" dt="2021-08-09T16:48:03.295" v="3766" actId="20577"/>
          <ac:spMkLst>
            <pc:docMk/>
            <pc:sldMk cId="3749016604" sldId="320"/>
            <ac:spMk id="2" creationId="{03EFE564-2109-4CCA-A044-E3C3E5055FEF}"/>
          </ac:spMkLst>
        </pc:spChg>
        <pc:spChg chg="mod">
          <ac:chgData name="Manoj Babu" userId="a055836f-301f-43ef-b6f7-aea5ceb8069f" providerId="ADAL" clId="{6A149431-8565-4C11-A289-3451729F89EF}" dt="2021-08-09T16:47:29.976" v="3742"/>
          <ac:spMkLst>
            <pc:docMk/>
            <pc:sldMk cId="3749016604" sldId="320"/>
            <ac:spMk id="3" creationId="{FC33C5E5-273A-4FC9-841F-AA7108D49F19}"/>
          </ac:spMkLst>
        </pc:spChg>
      </pc:sldChg>
      <pc:sldChg chg="modSp new del mod ord">
        <pc:chgData name="Manoj Babu" userId="a055836f-301f-43ef-b6f7-aea5ceb8069f" providerId="ADAL" clId="{6A149431-8565-4C11-A289-3451729F89EF}" dt="2021-08-10T12:24:53.759" v="6920" actId="47"/>
        <pc:sldMkLst>
          <pc:docMk/>
          <pc:sldMk cId="3607806256" sldId="321"/>
        </pc:sldMkLst>
        <pc:spChg chg="mod">
          <ac:chgData name="Manoj Babu" userId="a055836f-301f-43ef-b6f7-aea5ceb8069f" providerId="ADAL" clId="{6A149431-8565-4C11-A289-3451729F89EF}" dt="2021-08-09T14:23:52.736" v="2779" actId="27636"/>
          <ac:spMkLst>
            <pc:docMk/>
            <pc:sldMk cId="3607806256" sldId="321"/>
            <ac:spMk id="2" creationId="{8AFD037C-232E-444B-9C59-2522C5273FD7}"/>
          </ac:spMkLst>
        </pc:spChg>
      </pc:sldChg>
      <pc:sldChg chg="modSp new del mod">
        <pc:chgData name="Manoj Babu" userId="a055836f-301f-43ef-b6f7-aea5ceb8069f" providerId="ADAL" clId="{6A149431-8565-4C11-A289-3451729F89EF}" dt="2021-08-10T12:24:53.759" v="6920" actId="47"/>
        <pc:sldMkLst>
          <pc:docMk/>
          <pc:sldMk cId="1259805498" sldId="322"/>
        </pc:sldMkLst>
        <pc:spChg chg="mod">
          <ac:chgData name="Manoj Babu" userId="a055836f-301f-43ef-b6f7-aea5ceb8069f" providerId="ADAL" clId="{6A149431-8565-4C11-A289-3451729F89EF}" dt="2021-08-09T14:23:52.767" v="2780" actId="27636"/>
          <ac:spMkLst>
            <pc:docMk/>
            <pc:sldMk cId="1259805498" sldId="322"/>
            <ac:spMk id="2" creationId="{BF6D797F-D8E3-4FA8-B91D-3A970CB5C35A}"/>
          </ac:spMkLst>
        </pc:spChg>
      </pc:sldChg>
      <pc:sldChg chg="addSp modSp new mod modAnim">
        <pc:chgData name="Manoj Babu" userId="a055836f-301f-43ef-b6f7-aea5ceb8069f" providerId="ADAL" clId="{6A149431-8565-4C11-A289-3451729F89EF}" dt="2021-08-09T17:06:09.132" v="3918" actId="115"/>
        <pc:sldMkLst>
          <pc:docMk/>
          <pc:sldMk cId="1564443604" sldId="323"/>
        </pc:sldMkLst>
        <pc:spChg chg="mod">
          <ac:chgData name="Manoj Babu" userId="a055836f-301f-43ef-b6f7-aea5ceb8069f" providerId="ADAL" clId="{6A149431-8565-4C11-A289-3451729F89EF}" dt="2021-08-09T16:43:02.880" v="3691" actId="20577"/>
          <ac:spMkLst>
            <pc:docMk/>
            <pc:sldMk cId="1564443604" sldId="323"/>
            <ac:spMk id="2" creationId="{F211082E-410A-4649-A858-9E3E80F096DB}"/>
          </ac:spMkLst>
        </pc:spChg>
        <pc:spChg chg="mod">
          <ac:chgData name="Manoj Babu" userId="a055836f-301f-43ef-b6f7-aea5ceb8069f" providerId="ADAL" clId="{6A149431-8565-4C11-A289-3451729F89EF}" dt="2021-08-09T16:45:21.565" v="3719" actId="21"/>
          <ac:spMkLst>
            <pc:docMk/>
            <pc:sldMk cId="1564443604" sldId="323"/>
            <ac:spMk id="3" creationId="{4B74091F-7D90-434F-85D2-A68DA6994D67}"/>
          </ac:spMkLst>
        </pc:spChg>
        <pc:spChg chg="add mod">
          <ac:chgData name="Manoj Babu" userId="a055836f-301f-43ef-b6f7-aea5ceb8069f" providerId="ADAL" clId="{6A149431-8565-4C11-A289-3451729F89EF}" dt="2021-08-09T16:44:21.670" v="3708" actId="164"/>
          <ac:spMkLst>
            <pc:docMk/>
            <pc:sldMk cId="1564443604" sldId="323"/>
            <ac:spMk id="5" creationId="{4C59A290-E41E-4CAC-807F-9EE27433831F}"/>
          </ac:spMkLst>
        </pc:spChg>
        <pc:spChg chg="add mod">
          <ac:chgData name="Manoj Babu" userId="a055836f-301f-43ef-b6f7-aea5ceb8069f" providerId="ADAL" clId="{6A149431-8565-4C11-A289-3451729F89EF}" dt="2021-08-09T17:06:09.132" v="3918" actId="115"/>
          <ac:spMkLst>
            <pc:docMk/>
            <pc:sldMk cId="1564443604" sldId="323"/>
            <ac:spMk id="8" creationId="{068A6A5D-6E60-4DEE-AA72-592306C3B3D8}"/>
          </ac:spMkLst>
        </pc:spChg>
        <pc:grpChg chg="add mod">
          <ac:chgData name="Manoj Babu" userId="a055836f-301f-43ef-b6f7-aea5ceb8069f" providerId="ADAL" clId="{6A149431-8565-4C11-A289-3451729F89EF}" dt="2021-08-09T16:44:26.250" v="3710" actId="1076"/>
          <ac:grpSpMkLst>
            <pc:docMk/>
            <pc:sldMk cId="1564443604" sldId="323"/>
            <ac:grpSpMk id="6" creationId="{56FC3355-787C-4392-9A35-C0123FBEEC2F}"/>
          </ac:grpSpMkLst>
        </pc:grpChg>
        <pc:picChg chg="add mod">
          <ac:chgData name="Manoj Babu" userId="a055836f-301f-43ef-b6f7-aea5ceb8069f" providerId="ADAL" clId="{6A149431-8565-4C11-A289-3451729F89EF}" dt="2021-08-09T16:44:21.670" v="3708" actId="164"/>
          <ac:picMkLst>
            <pc:docMk/>
            <pc:sldMk cId="1564443604" sldId="323"/>
            <ac:picMk id="4" creationId="{94381BDE-D0CC-43F3-86DC-0A233E13A9FB}"/>
          </ac:picMkLst>
        </pc:picChg>
      </pc:sldChg>
      <pc:sldChg chg="addSp delSp modSp new mod modAnim">
        <pc:chgData name="Manoj Babu" userId="a055836f-301f-43ef-b6f7-aea5ceb8069f" providerId="ADAL" clId="{6A149431-8565-4C11-A289-3451729F89EF}" dt="2021-08-09T16:59:21.988" v="3842" actId="20577"/>
        <pc:sldMkLst>
          <pc:docMk/>
          <pc:sldMk cId="1016477806" sldId="324"/>
        </pc:sldMkLst>
        <pc:spChg chg="mod">
          <ac:chgData name="Manoj Babu" userId="a055836f-301f-43ef-b6f7-aea5ceb8069f" providerId="ADAL" clId="{6A149431-8565-4C11-A289-3451729F89EF}" dt="2021-08-09T16:54:18.364" v="3790"/>
          <ac:spMkLst>
            <pc:docMk/>
            <pc:sldMk cId="1016477806" sldId="324"/>
            <ac:spMk id="2" creationId="{39234B50-3A45-456C-8649-EDDDD3AD3657}"/>
          </ac:spMkLst>
        </pc:spChg>
        <pc:spChg chg="mod">
          <ac:chgData name="Manoj Babu" userId="a055836f-301f-43ef-b6f7-aea5ceb8069f" providerId="ADAL" clId="{6A149431-8565-4C11-A289-3451729F89EF}" dt="2021-08-09T16:59:21.988" v="3842" actId="20577"/>
          <ac:spMkLst>
            <pc:docMk/>
            <pc:sldMk cId="1016477806" sldId="324"/>
            <ac:spMk id="3" creationId="{175B77A7-7ACA-4BB5-82D5-9D1E9D686096}"/>
          </ac:spMkLst>
        </pc:spChg>
        <pc:spChg chg="add del">
          <ac:chgData name="Manoj Babu" userId="a055836f-301f-43ef-b6f7-aea5ceb8069f" providerId="ADAL" clId="{6A149431-8565-4C11-A289-3451729F89EF}" dt="2021-08-09T16:55:13.375" v="3800" actId="478"/>
          <ac:spMkLst>
            <pc:docMk/>
            <pc:sldMk cId="1016477806" sldId="324"/>
            <ac:spMk id="5" creationId="{D1503C2E-DE8A-4FAC-B1BA-6B14A11CA23A}"/>
          </ac:spMkLst>
        </pc:spChg>
        <pc:spChg chg="add mod">
          <ac:chgData name="Manoj Babu" userId="a055836f-301f-43ef-b6f7-aea5ceb8069f" providerId="ADAL" clId="{6A149431-8565-4C11-A289-3451729F89EF}" dt="2021-08-09T16:56:10.622" v="3804" actId="208"/>
          <ac:spMkLst>
            <pc:docMk/>
            <pc:sldMk cId="1016477806" sldId="324"/>
            <ac:spMk id="6" creationId="{D0B054C6-A3DD-4D71-BD12-8CFC0E0505D4}"/>
          </ac:spMkLst>
        </pc:spChg>
        <pc:picChg chg="add mod modCrop">
          <ac:chgData name="Manoj Babu" userId="a055836f-301f-43ef-b6f7-aea5ceb8069f" providerId="ADAL" clId="{6A149431-8565-4C11-A289-3451729F89EF}" dt="2021-08-09T16:54:33.388" v="3797" actId="1076"/>
          <ac:picMkLst>
            <pc:docMk/>
            <pc:sldMk cId="1016477806" sldId="324"/>
            <ac:picMk id="4" creationId="{9486FF7E-4174-4EB9-AF67-EDA01721CBFB}"/>
          </ac:picMkLst>
        </pc:picChg>
      </pc:sldChg>
      <pc:sldChg chg="addSp delSp modSp new mod modClrScheme chgLayout">
        <pc:chgData name="Manoj Babu" userId="a055836f-301f-43ef-b6f7-aea5ceb8069f" providerId="ADAL" clId="{6A149431-8565-4C11-A289-3451729F89EF}" dt="2021-08-09T16:59:51.780" v="3845"/>
        <pc:sldMkLst>
          <pc:docMk/>
          <pc:sldMk cId="2388974917" sldId="325"/>
        </pc:sldMkLst>
        <pc:spChg chg="del mod ord">
          <ac:chgData name="Manoj Babu" userId="a055836f-301f-43ef-b6f7-aea5ceb8069f" providerId="ADAL" clId="{6A149431-8565-4C11-A289-3451729F89EF}" dt="2021-08-09T16:59:45.314" v="3844" actId="700"/>
          <ac:spMkLst>
            <pc:docMk/>
            <pc:sldMk cId="2388974917" sldId="325"/>
            <ac:spMk id="2" creationId="{1D088DFA-9961-41E8-9E07-2E1180DCAB02}"/>
          </ac:spMkLst>
        </pc:spChg>
        <pc:spChg chg="del mod ord">
          <ac:chgData name="Manoj Babu" userId="a055836f-301f-43ef-b6f7-aea5ceb8069f" providerId="ADAL" clId="{6A149431-8565-4C11-A289-3451729F89EF}" dt="2021-08-09T16:59:45.314" v="3844" actId="700"/>
          <ac:spMkLst>
            <pc:docMk/>
            <pc:sldMk cId="2388974917" sldId="325"/>
            <ac:spMk id="3" creationId="{87E44943-5CE0-48F5-8318-F6D6052AF98D}"/>
          </ac:spMkLst>
        </pc:spChg>
        <pc:spChg chg="add mod ord">
          <ac:chgData name="Manoj Babu" userId="a055836f-301f-43ef-b6f7-aea5ceb8069f" providerId="ADAL" clId="{6A149431-8565-4C11-A289-3451729F89EF}" dt="2021-08-09T16:59:51.780" v="3845"/>
          <ac:spMkLst>
            <pc:docMk/>
            <pc:sldMk cId="2388974917" sldId="325"/>
            <ac:spMk id="4" creationId="{42502FBB-80B0-4F9A-88F7-2AD97D43F212}"/>
          </ac:spMkLst>
        </pc:spChg>
        <pc:spChg chg="add mod ord">
          <ac:chgData name="Manoj Babu" userId="a055836f-301f-43ef-b6f7-aea5ceb8069f" providerId="ADAL" clId="{6A149431-8565-4C11-A289-3451729F89EF}" dt="2021-08-09T16:59:45.314" v="3844" actId="700"/>
          <ac:spMkLst>
            <pc:docMk/>
            <pc:sldMk cId="2388974917" sldId="325"/>
            <ac:spMk id="5" creationId="{917DAC85-D5D1-4531-9A38-E583EBE7E384}"/>
          </ac:spMkLst>
        </pc:spChg>
      </pc:sldChg>
      <pc:sldChg chg="modSp add mod">
        <pc:chgData name="Manoj Babu" userId="a055836f-301f-43ef-b6f7-aea5ceb8069f" providerId="ADAL" clId="{6A149431-8565-4C11-A289-3451729F89EF}" dt="2021-08-09T17:01:01.356" v="3848"/>
        <pc:sldMkLst>
          <pc:docMk/>
          <pc:sldMk cId="278133099" sldId="326"/>
        </pc:sldMkLst>
        <pc:spChg chg="mod">
          <ac:chgData name="Manoj Babu" userId="a055836f-301f-43ef-b6f7-aea5ceb8069f" providerId="ADAL" clId="{6A149431-8565-4C11-A289-3451729F89EF}" dt="2021-08-09T17:01:01.356" v="3848"/>
          <ac:spMkLst>
            <pc:docMk/>
            <pc:sldMk cId="278133099" sldId="326"/>
            <ac:spMk id="4" creationId="{42502FBB-80B0-4F9A-88F7-2AD97D43F212}"/>
          </ac:spMkLst>
        </pc:spChg>
      </pc:sldChg>
      <pc:sldChg chg="addSp delSp modSp add mod modClrScheme chgLayout">
        <pc:chgData name="Manoj Babu" userId="a055836f-301f-43ef-b6f7-aea5ceb8069f" providerId="ADAL" clId="{6A149431-8565-4C11-A289-3451729F89EF}" dt="2021-08-09T20:52:34.729" v="5324"/>
        <pc:sldMkLst>
          <pc:docMk/>
          <pc:sldMk cId="0" sldId="401"/>
        </pc:sldMkLst>
        <pc:spChg chg="add del mod ord">
          <ac:chgData name="Manoj Babu" userId="a055836f-301f-43ef-b6f7-aea5ceb8069f" providerId="ADAL" clId="{6A149431-8565-4C11-A289-3451729F89EF}" dt="2021-08-09T19:31:15.643" v="5204" actId="478"/>
          <ac:spMkLst>
            <pc:docMk/>
            <pc:sldMk cId="0" sldId="401"/>
            <ac:spMk id="2" creationId="{24B2A922-9C26-493C-A988-C3497BB5C3B4}"/>
          </ac:spMkLst>
        </pc:spChg>
        <pc:spChg chg="add mod">
          <ac:chgData name="Manoj Babu" userId="a055836f-301f-43ef-b6f7-aea5ceb8069f" providerId="ADAL" clId="{6A149431-8565-4C11-A289-3451729F89EF}" dt="2021-08-09T20:52:34.729" v="5324"/>
          <ac:spMkLst>
            <pc:docMk/>
            <pc:sldMk cId="0" sldId="401"/>
            <ac:spMk id="195" creationId="{50C46613-5EAE-48B9-B8F3-7050002CEE8E}"/>
          </ac:spMkLst>
        </pc:spChg>
        <pc:spChg chg="mod ord">
          <ac:chgData name="Manoj Babu" userId="a055836f-301f-43ef-b6f7-aea5ceb8069f" providerId="ADAL" clId="{6A149431-8565-4C11-A289-3451729F89EF}" dt="2021-08-09T19:31:11.868" v="5202" actId="27636"/>
          <ac:spMkLst>
            <pc:docMk/>
            <pc:sldMk cId="0" sldId="401"/>
            <ac:spMk id="1945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09.549" v="5241" actId="1036"/>
          <ac:spMkLst>
            <pc:docMk/>
            <pc:sldMk cId="0" sldId="401"/>
            <ac:spMk id="1947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18.579" v="5248" actId="1035"/>
          <ac:spMkLst>
            <pc:docMk/>
            <pc:sldMk cId="0" sldId="401"/>
            <ac:spMk id="1948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1950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3:35.614" v="5279" actId="207"/>
          <ac:spMkLst>
            <pc:docMk/>
            <pc:sldMk cId="0" sldId="401"/>
            <ac:spMk id="1953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5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5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5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76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09.549" v="5241" actId="1036"/>
          <ac:spMkLst>
            <pc:docMk/>
            <pc:sldMk cId="0" sldId="401"/>
            <ac:spMk id="79782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3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3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3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4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5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6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7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2:25.750" v="5257" actId="1035"/>
          <ac:spMkLst>
            <pc:docMk/>
            <pc:sldMk cId="0" sldId="401"/>
            <ac:spMk id="797889" creationId="{00000000-0000-0000-0000-000000000000}"/>
          </ac:spMkLst>
        </pc:s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7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8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9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0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1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2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3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4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5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6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7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8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9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25.750" v="5257" actId="1035"/>
          <ac:grpSpMkLst>
            <pc:docMk/>
            <pc:sldMk cId="0" sldId="401"/>
            <ac:grpSpMk id="19459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32:09.549" v="5241" actId="1036"/>
          <ac:grpSpMkLst>
            <pc:docMk/>
            <pc:sldMk cId="0" sldId="401"/>
            <ac:grpSpMk id="19469" creationId="{00000000-0000-0000-0000-000000000000}"/>
          </ac:grpSpMkLst>
        </pc:grp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40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42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45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47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51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55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57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59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61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19563" creationId="{00000000-0000-0000-0000-000000000000}"/>
          </ac:cxnSpMkLst>
        </pc:cxnChg>
        <pc:cxnChg chg="mod">
          <ac:chgData name="Manoj Babu" userId="a055836f-301f-43ef-b6f7-aea5ceb8069f" providerId="ADAL" clId="{6A149431-8565-4C11-A289-3451729F89EF}" dt="2021-08-09T19:32:09.549" v="5241" actId="1036"/>
          <ac:cxnSpMkLst>
            <pc:docMk/>
            <pc:sldMk cId="0" sldId="401"/>
            <ac:cxnSpMk id="797829" creationId="{00000000-0000-0000-0000-000000000000}"/>
          </ac:cxnSpMkLst>
        </pc:cxnChg>
      </pc:sldChg>
      <pc:sldChg chg="addSp delSp modSp add mod modClrScheme chgLayout">
        <pc:chgData name="Manoj Babu" userId="a055836f-301f-43ef-b6f7-aea5ceb8069f" providerId="ADAL" clId="{6A149431-8565-4C11-A289-3451729F89EF}" dt="2021-08-09T19:33:07.725" v="5267" actId="14100"/>
        <pc:sldMkLst>
          <pc:docMk/>
          <pc:sldMk cId="0" sldId="402"/>
        </pc:sldMkLst>
        <pc:spChg chg="add del mod ord">
          <ac:chgData name="Manoj Babu" userId="a055836f-301f-43ef-b6f7-aea5ceb8069f" providerId="ADAL" clId="{6A149431-8565-4C11-A289-3451729F89EF}" dt="2021-08-09T17:08:08.940" v="3926" actId="700"/>
          <ac:spMkLst>
            <pc:docMk/>
            <pc:sldMk cId="0" sldId="402"/>
            <ac:spMk id="2" creationId="{E66D2BDC-BCDE-4306-AD6A-6336E6F863B3}"/>
          </ac:spMkLst>
        </pc:spChg>
        <pc:spChg chg="add del mod ord">
          <ac:chgData name="Manoj Babu" userId="a055836f-301f-43ef-b6f7-aea5ceb8069f" providerId="ADAL" clId="{6A149431-8565-4C11-A289-3451729F89EF}" dt="2021-08-09T17:08:12.379" v="3928" actId="478"/>
          <ac:spMkLst>
            <pc:docMk/>
            <pc:sldMk cId="0" sldId="402"/>
            <ac:spMk id="3" creationId="{5C698F3B-58F9-44CE-9245-A772AFCF919C}"/>
          </ac:spMkLst>
        </pc:spChg>
        <pc:spChg chg="add mod">
          <ac:chgData name="Manoj Babu" userId="a055836f-301f-43ef-b6f7-aea5ceb8069f" providerId="ADAL" clId="{6A149431-8565-4C11-A289-3451729F89EF}" dt="2021-08-09T17:19:58.917" v="3936"/>
          <ac:spMkLst>
            <pc:docMk/>
            <pc:sldMk cId="0" sldId="402"/>
            <ac:spMk id="118" creationId="{7CAA9468-3E53-42E6-B0B0-180532262B03}"/>
          </ac:spMkLst>
        </pc:spChg>
        <pc:spChg chg="mod ord">
          <ac:chgData name="Manoj Babu" userId="a055836f-301f-43ef-b6f7-aea5ceb8069f" providerId="ADAL" clId="{6A149431-8565-4C11-A289-3451729F89EF}" dt="2021-08-09T17:08:09.018" v="3927" actId="27636"/>
          <ac:spMkLst>
            <pc:docMk/>
            <pc:sldMk cId="0" sldId="402"/>
            <ac:spMk id="2048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2048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26.889" v="4771" actId="1035"/>
          <ac:spMkLst>
            <pc:docMk/>
            <pc:sldMk cId="0" sldId="402"/>
            <ac:spMk id="2050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33:07.725" v="5267" actId="14100"/>
          <ac:spMkLst>
            <pc:docMk/>
            <pc:sldMk cId="0" sldId="402"/>
            <ac:spMk id="2050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9:12.356" v="4823" actId="1036"/>
          <ac:spMkLst>
            <pc:docMk/>
            <pc:sldMk cId="0" sldId="402"/>
            <ac:spMk id="2056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1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2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3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3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3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08:52.929" v="4798" actId="1035"/>
          <ac:spMkLst>
            <pc:docMk/>
            <pc:sldMk cId="0" sldId="402"/>
            <ac:spMk id="798833" creationId="{00000000-0000-0000-0000-000000000000}"/>
          </ac:spMkLst>
        </pc:spChg>
        <pc:grpChg chg="mod">
          <ac:chgData name="Manoj Babu" userId="a055836f-301f-43ef-b6f7-aea5ceb8069f" providerId="ADAL" clId="{6A149431-8565-4C11-A289-3451729F89EF}" dt="2021-08-09T19:08:52.929" v="4798" actId="1035"/>
          <ac:grpSpMkLst>
            <pc:docMk/>
            <pc:sldMk cId="0" sldId="402"/>
            <ac:grpSpMk id="6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08:52.929" v="4798" actId="1035"/>
          <ac:grpSpMkLst>
            <pc:docMk/>
            <pc:sldMk cId="0" sldId="402"/>
            <ac:grpSpMk id="20483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08:30.845" v="4776" actId="1035"/>
          <ac:grpSpMkLst>
            <pc:docMk/>
            <pc:sldMk cId="0" sldId="402"/>
            <ac:grpSpMk id="20484" creationId="{00000000-0000-0000-0000-000000000000}"/>
          </ac:grpSpMkLst>
        </pc:grpChg>
        <pc:cxnChg chg="mod">
          <ac:chgData name="Manoj Babu" userId="a055836f-301f-43ef-b6f7-aea5ceb8069f" providerId="ADAL" clId="{6A149431-8565-4C11-A289-3451729F89EF}" dt="2021-08-09T19:09:12.356" v="4823" actId="1036"/>
          <ac:cxnSpMkLst>
            <pc:docMk/>
            <pc:sldMk cId="0" sldId="402"/>
            <ac:cxnSpMk id="20576" creationId="{00000000-0000-0000-0000-000000000000}"/>
          </ac:cxnSpMkLst>
        </pc:cxnChg>
      </pc:sldChg>
      <pc:sldChg chg="addSp modSp add mod modClrScheme modAnim chgLayout">
        <pc:chgData name="Manoj Babu" userId="a055836f-301f-43ef-b6f7-aea5ceb8069f" providerId="ADAL" clId="{6A149431-8565-4C11-A289-3451729F89EF}" dt="2021-08-09T19:26:58.058" v="5182" actId="114"/>
        <pc:sldMkLst>
          <pc:docMk/>
          <pc:sldMk cId="0" sldId="406"/>
        </pc:sldMkLst>
        <pc:spChg chg="add mod">
          <ac:chgData name="Manoj Babu" userId="a055836f-301f-43ef-b6f7-aea5ceb8069f" providerId="ADAL" clId="{6A149431-8565-4C11-A289-3451729F89EF}" dt="2021-08-09T19:26:58.058" v="5182" actId="114"/>
          <ac:spMkLst>
            <pc:docMk/>
            <pc:sldMk cId="0" sldId="406"/>
            <ac:spMk id="2" creationId="{CE847C29-E2A0-4F8B-97C5-A60CB7CAF82A}"/>
          </ac:spMkLst>
        </pc:spChg>
        <pc:spChg chg="add mod">
          <ac:chgData name="Manoj Babu" userId="a055836f-301f-43ef-b6f7-aea5ceb8069f" providerId="ADAL" clId="{6A149431-8565-4C11-A289-3451729F89EF}" dt="2021-08-09T19:20:08.312" v="5029" actId="1076"/>
          <ac:spMkLst>
            <pc:docMk/>
            <pc:sldMk cId="0" sldId="406"/>
            <ac:spMk id="25" creationId="{ED0899DD-0B96-4BA1-A454-1B012D7CB66F}"/>
          </ac:spMkLst>
        </pc:spChg>
        <pc:spChg chg="mod ord">
          <ac:chgData name="Manoj Babu" userId="a055836f-301f-43ef-b6f7-aea5ceb8069f" providerId="ADAL" clId="{6A149431-8565-4C11-A289-3451729F89EF}" dt="2021-08-09T19:19:46.506" v="5012" actId="20577"/>
          <ac:spMkLst>
            <pc:docMk/>
            <pc:sldMk cId="0" sldId="406"/>
            <ac:spMk id="38" creationId="{00000000-0000-0000-0000-000000000000}"/>
          </ac:spMkLst>
        </pc:spChg>
        <pc:spChg chg="mod ord">
          <ac:chgData name="Manoj Babu" userId="a055836f-301f-43ef-b6f7-aea5ceb8069f" providerId="ADAL" clId="{6A149431-8565-4C11-A289-3451729F89EF}" dt="2021-08-09T17:09:48.847" v="3934" actId="700"/>
          <ac:spMkLst>
            <pc:docMk/>
            <pc:sldMk cId="0" sldId="406"/>
            <ac:spMk id="2457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18:41.803" v="5009" actId="1038"/>
          <ac:spMkLst>
            <pc:docMk/>
            <pc:sldMk cId="0" sldId="406"/>
            <ac:spMk id="2463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18:41.803" v="5009" actId="1038"/>
          <ac:spMkLst>
            <pc:docMk/>
            <pc:sldMk cId="0" sldId="406"/>
            <ac:spMk id="2463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8:51:53.116" v="4163" actId="20577"/>
          <ac:spMkLst>
            <pc:docMk/>
            <pc:sldMk cId="0" sldId="406"/>
            <ac:spMk id="24637" creationId="{00000000-0000-0000-0000-000000000000}"/>
          </ac:spMkLst>
        </pc:spChg>
      </pc:sldChg>
      <pc:sldChg chg="addSp delSp modSp new mod ord modClrScheme chgLayout">
        <pc:chgData name="Manoj Babu" userId="a055836f-301f-43ef-b6f7-aea5ceb8069f" providerId="ADAL" clId="{6A149431-8565-4C11-A289-3451729F89EF}" dt="2021-08-09T17:45:37.847" v="3979" actId="313"/>
        <pc:sldMkLst>
          <pc:docMk/>
          <pc:sldMk cId="3511168049" sldId="407"/>
        </pc:sldMkLst>
        <pc:spChg chg="del mod ord">
          <ac:chgData name="Manoj Babu" userId="a055836f-301f-43ef-b6f7-aea5ceb8069f" providerId="ADAL" clId="{6A149431-8565-4C11-A289-3451729F89EF}" dt="2021-08-09T17:45:07.080" v="3943" actId="700"/>
          <ac:spMkLst>
            <pc:docMk/>
            <pc:sldMk cId="3511168049" sldId="407"/>
            <ac:spMk id="2" creationId="{05295B6F-B254-4432-B977-14DE411EEC71}"/>
          </ac:spMkLst>
        </pc:spChg>
        <pc:spChg chg="del mod ord">
          <ac:chgData name="Manoj Babu" userId="a055836f-301f-43ef-b6f7-aea5ceb8069f" providerId="ADAL" clId="{6A149431-8565-4C11-A289-3451729F89EF}" dt="2021-08-09T17:45:07.080" v="3943" actId="700"/>
          <ac:spMkLst>
            <pc:docMk/>
            <pc:sldMk cId="3511168049" sldId="407"/>
            <ac:spMk id="3" creationId="{5592E901-5979-4D0D-8ED6-E1386C2D11CA}"/>
          </ac:spMkLst>
        </pc:spChg>
        <pc:spChg chg="add mod ord">
          <ac:chgData name="Manoj Babu" userId="a055836f-301f-43ef-b6f7-aea5ceb8069f" providerId="ADAL" clId="{6A149431-8565-4C11-A289-3451729F89EF}" dt="2021-08-09T17:45:37.847" v="3979" actId="313"/>
          <ac:spMkLst>
            <pc:docMk/>
            <pc:sldMk cId="3511168049" sldId="407"/>
            <ac:spMk id="4" creationId="{3159247E-E283-4E31-961E-9C18B3C6CD5C}"/>
          </ac:spMkLst>
        </pc:spChg>
        <pc:spChg chg="add mod ord">
          <ac:chgData name="Manoj Babu" userId="a055836f-301f-43ef-b6f7-aea5ceb8069f" providerId="ADAL" clId="{6A149431-8565-4C11-A289-3451729F89EF}" dt="2021-08-09T17:45:07.080" v="3943" actId="700"/>
          <ac:spMkLst>
            <pc:docMk/>
            <pc:sldMk cId="3511168049" sldId="407"/>
            <ac:spMk id="5" creationId="{462754BD-81F7-4197-BFE5-A0A2C8D911B6}"/>
          </ac:spMkLst>
        </pc:spChg>
      </pc:sldChg>
      <pc:sldChg chg="addSp delSp modSp new mod ord modClrScheme chgLayout modNotesTx">
        <pc:chgData name="Manoj Babu" userId="a055836f-301f-43ef-b6f7-aea5ceb8069f" providerId="ADAL" clId="{6A149431-8565-4C11-A289-3451729F89EF}" dt="2021-08-09T19:06:55.046" v="4760" actId="5793"/>
        <pc:sldMkLst>
          <pc:docMk/>
          <pc:sldMk cId="1008333513" sldId="408"/>
        </pc:sldMkLst>
        <pc:spChg chg="del mod ord">
          <ac:chgData name="Manoj Babu" userId="a055836f-301f-43ef-b6f7-aea5ceb8069f" providerId="ADAL" clId="{6A149431-8565-4C11-A289-3451729F89EF}" dt="2021-08-09T18:29:14.659" v="3981" actId="700"/>
          <ac:spMkLst>
            <pc:docMk/>
            <pc:sldMk cId="1008333513" sldId="408"/>
            <ac:spMk id="2" creationId="{2EC0572C-5580-4134-98C9-ADD649240713}"/>
          </ac:spMkLst>
        </pc:spChg>
        <pc:spChg chg="del mod ord">
          <ac:chgData name="Manoj Babu" userId="a055836f-301f-43ef-b6f7-aea5ceb8069f" providerId="ADAL" clId="{6A149431-8565-4C11-A289-3451729F89EF}" dt="2021-08-09T18:29:14.659" v="3981" actId="700"/>
          <ac:spMkLst>
            <pc:docMk/>
            <pc:sldMk cId="1008333513" sldId="408"/>
            <ac:spMk id="3" creationId="{B8B105C0-2919-4112-AAF5-59266BC1A891}"/>
          </ac:spMkLst>
        </pc:spChg>
        <pc:spChg chg="add mod ord">
          <ac:chgData name="Manoj Babu" userId="a055836f-301f-43ef-b6f7-aea5ceb8069f" providerId="ADAL" clId="{6A149431-8565-4C11-A289-3451729F89EF}" dt="2021-08-09T18:46:18.359" v="4159" actId="20577"/>
          <ac:spMkLst>
            <pc:docMk/>
            <pc:sldMk cId="1008333513" sldId="408"/>
            <ac:spMk id="4" creationId="{57C1B3A6-132E-4751-A2F0-E1283D7C9EA1}"/>
          </ac:spMkLst>
        </pc:spChg>
        <pc:spChg chg="add del mod ord">
          <ac:chgData name="Manoj Babu" userId="a055836f-301f-43ef-b6f7-aea5ceb8069f" providerId="ADAL" clId="{6A149431-8565-4C11-A289-3451729F89EF}" dt="2021-08-09T18:38:57.197" v="4072" actId="478"/>
          <ac:spMkLst>
            <pc:docMk/>
            <pc:sldMk cId="1008333513" sldId="408"/>
            <ac:spMk id="5" creationId="{5E0B06B0-3D68-43F9-90BD-3048D842E503}"/>
          </ac:spMkLst>
        </pc:spChg>
        <pc:spChg chg="add mod">
          <ac:chgData name="Manoj Babu" userId="a055836f-301f-43ef-b6f7-aea5ceb8069f" providerId="ADAL" clId="{6A149431-8565-4C11-A289-3451729F89EF}" dt="2021-08-09T18:32:23.180" v="4014" actId="1076"/>
          <ac:spMkLst>
            <pc:docMk/>
            <pc:sldMk cId="1008333513" sldId="408"/>
            <ac:spMk id="7" creationId="{7E9084F1-2A4C-4C6D-951D-FFD8D68DF804}"/>
          </ac:spMkLst>
        </pc:spChg>
        <pc:spChg chg="add mod topLvl">
          <ac:chgData name="Manoj Babu" userId="a055836f-301f-43ef-b6f7-aea5ceb8069f" providerId="ADAL" clId="{6A149431-8565-4C11-A289-3451729F89EF}" dt="2021-08-09T18:44:57.219" v="4117" actId="165"/>
          <ac:spMkLst>
            <pc:docMk/>
            <pc:sldMk cId="1008333513" sldId="408"/>
            <ac:spMk id="10" creationId="{A2CE8B62-4BF5-4E01-BE41-05B7E0E8DF09}"/>
          </ac:spMkLst>
        </pc:spChg>
        <pc:spChg chg="add mod topLvl">
          <ac:chgData name="Manoj Babu" userId="a055836f-301f-43ef-b6f7-aea5ceb8069f" providerId="ADAL" clId="{6A149431-8565-4C11-A289-3451729F89EF}" dt="2021-08-09T19:01:12.868" v="4420" actId="1076"/>
          <ac:spMkLst>
            <pc:docMk/>
            <pc:sldMk cId="1008333513" sldId="408"/>
            <ac:spMk id="11" creationId="{D21D6993-0D37-40FB-ACBA-A2AE0EA331E9}"/>
          </ac:spMkLst>
        </pc:spChg>
        <pc:spChg chg="add mod topLvl">
          <ac:chgData name="Manoj Babu" userId="a055836f-301f-43ef-b6f7-aea5ceb8069f" providerId="ADAL" clId="{6A149431-8565-4C11-A289-3451729F89EF}" dt="2021-08-09T18:46:00.496" v="4138" actId="1076"/>
          <ac:spMkLst>
            <pc:docMk/>
            <pc:sldMk cId="1008333513" sldId="408"/>
            <ac:spMk id="12" creationId="{0EFA9E50-D4C1-42DC-BA47-5E73E5436E0F}"/>
          </ac:spMkLst>
        </pc:spChg>
        <pc:spChg chg="add del mod">
          <ac:chgData name="Manoj Babu" userId="a055836f-301f-43ef-b6f7-aea5ceb8069f" providerId="ADAL" clId="{6A149431-8565-4C11-A289-3451729F89EF}" dt="2021-08-09T18:38:45.944" v="4065"/>
          <ac:spMkLst>
            <pc:docMk/>
            <pc:sldMk cId="1008333513" sldId="408"/>
            <ac:spMk id="13" creationId="{1748DFF6-93AF-488A-9772-17F4914ABDE3}"/>
          </ac:spMkLst>
        </pc:spChg>
        <pc:spChg chg="add del mod">
          <ac:chgData name="Manoj Babu" userId="a055836f-301f-43ef-b6f7-aea5ceb8069f" providerId="ADAL" clId="{6A149431-8565-4C11-A289-3451729F89EF}" dt="2021-08-09T18:38:45.273" v="4063"/>
          <ac:spMkLst>
            <pc:docMk/>
            <pc:sldMk cId="1008333513" sldId="408"/>
            <ac:spMk id="14" creationId="{D22391C7-A5E2-4610-8781-13089922996D}"/>
          </ac:spMkLst>
        </pc:spChg>
        <pc:spChg chg="add del mod">
          <ac:chgData name="Manoj Babu" userId="a055836f-301f-43ef-b6f7-aea5ceb8069f" providerId="ADAL" clId="{6A149431-8565-4C11-A289-3451729F89EF}" dt="2021-08-09T18:38:44.687" v="4061" actId="478"/>
          <ac:spMkLst>
            <pc:docMk/>
            <pc:sldMk cId="1008333513" sldId="408"/>
            <ac:spMk id="16" creationId="{E4B5FAE3-8DA1-4466-8F04-1BCD81D5F93A}"/>
          </ac:spMkLst>
        </pc:spChg>
        <pc:spChg chg="add mod">
          <ac:chgData name="Manoj Babu" userId="a055836f-301f-43ef-b6f7-aea5ceb8069f" providerId="ADAL" clId="{6A149431-8565-4C11-A289-3451729F89EF}" dt="2021-08-09T18:39:35.836" v="4083" actId="27636"/>
          <ac:spMkLst>
            <pc:docMk/>
            <pc:sldMk cId="1008333513" sldId="408"/>
            <ac:spMk id="17" creationId="{778A0586-6D0F-44EA-A77F-4BEF32B5A4D6}"/>
          </ac:spMkLst>
        </pc:spChg>
        <pc:spChg chg="add mod topLvl">
          <ac:chgData name="Manoj Babu" userId="a055836f-301f-43ef-b6f7-aea5ceb8069f" providerId="ADAL" clId="{6A149431-8565-4C11-A289-3451729F89EF}" dt="2021-08-09T18:44:57.219" v="4117" actId="165"/>
          <ac:spMkLst>
            <pc:docMk/>
            <pc:sldMk cId="1008333513" sldId="408"/>
            <ac:spMk id="18" creationId="{A3E6B255-E2A1-4555-978D-0D11DC105CA2}"/>
          </ac:spMkLst>
        </pc:spChg>
        <pc:spChg chg="add mod ord">
          <ac:chgData name="Manoj Babu" userId="a055836f-301f-43ef-b6f7-aea5ceb8069f" providerId="ADAL" clId="{6A149431-8565-4C11-A289-3451729F89EF}" dt="2021-08-09T19:06:55.046" v="4760" actId="5793"/>
          <ac:spMkLst>
            <pc:docMk/>
            <pc:sldMk cId="1008333513" sldId="408"/>
            <ac:spMk id="20" creationId="{2EB94F40-EE38-407C-A09A-3857895CF5B2}"/>
          </ac:spMkLst>
        </pc:spChg>
        <pc:spChg chg="add mod topLvl">
          <ac:chgData name="Manoj Babu" userId="a055836f-301f-43ef-b6f7-aea5ceb8069f" providerId="ADAL" clId="{6A149431-8565-4C11-A289-3451729F89EF}" dt="2021-08-09T18:44:48.194" v="4114" actId="165"/>
          <ac:spMkLst>
            <pc:docMk/>
            <pc:sldMk cId="1008333513" sldId="408"/>
            <ac:spMk id="21" creationId="{76F6CFD0-A064-484C-ACFC-0DC78307A361}"/>
          </ac:spMkLst>
        </pc:spChg>
        <pc:spChg chg="add mod">
          <ac:chgData name="Manoj Babu" userId="a055836f-301f-43ef-b6f7-aea5ceb8069f" providerId="ADAL" clId="{6A149431-8565-4C11-A289-3451729F89EF}" dt="2021-08-09T19:01:04.921" v="4419" actId="1582"/>
          <ac:spMkLst>
            <pc:docMk/>
            <pc:sldMk cId="1008333513" sldId="408"/>
            <ac:spMk id="32" creationId="{9821CE39-2116-494D-AB3D-4E6A05F25C92}"/>
          </ac:spMkLst>
        </pc:spChg>
        <pc:spChg chg="add mod">
          <ac:chgData name="Manoj Babu" userId="a055836f-301f-43ef-b6f7-aea5ceb8069f" providerId="ADAL" clId="{6A149431-8565-4C11-A289-3451729F89EF}" dt="2021-08-09T19:02:09.746" v="4436" actId="208"/>
          <ac:spMkLst>
            <pc:docMk/>
            <pc:sldMk cId="1008333513" sldId="408"/>
            <ac:spMk id="33" creationId="{A81AAE07-9EE5-4221-A12E-5F6F858D2AA4}"/>
          </ac:spMkLst>
        </pc:spChg>
        <pc:spChg chg="add mod">
          <ac:chgData name="Manoj Babu" userId="a055836f-301f-43ef-b6f7-aea5ceb8069f" providerId="ADAL" clId="{6A149431-8565-4C11-A289-3451729F89EF}" dt="2021-08-09T19:02:31.604" v="4446" actId="27636"/>
          <ac:spMkLst>
            <pc:docMk/>
            <pc:sldMk cId="1008333513" sldId="408"/>
            <ac:spMk id="34" creationId="{C3D4ADB8-7992-4522-8064-6861F9F1D8BA}"/>
          </ac:spMkLst>
        </pc:spChg>
        <pc:grpChg chg="add del mod topLvl">
          <ac:chgData name="Manoj Babu" userId="a055836f-301f-43ef-b6f7-aea5ceb8069f" providerId="ADAL" clId="{6A149431-8565-4C11-A289-3451729F89EF}" dt="2021-08-09T18:44:57.219" v="4117" actId="165"/>
          <ac:grpSpMkLst>
            <pc:docMk/>
            <pc:sldMk cId="1008333513" sldId="408"/>
            <ac:grpSpMk id="28" creationId="{8522465B-83DE-426B-8801-5008090BCE7C}"/>
          </ac:grpSpMkLst>
        </pc:grpChg>
        <pc:grpChg chg="add del mod">
          <ac:chgData name="Manoj Babu" userId="a055836f-301f-43ef-b6f7-aea5ceb8069f" providerId="ADAL" clId="{6A149431-8565-4C11-A289-3451729F89EF}" dt="2021-08-09T18:44:48.194" v="4114" actId="165"/>
          <ac:grpSpMkLst>
            <pc:docMk/>
            <pc:sldMk cId="1008333513" sldId="408"/>
            <ac:grpSpMk id="29" creationId="{422049E7-6D5C-43C2-B0C7-441C3724B889}"/>
          </ac:grpSpMkLst>
        </pc:grpChg>
        <pc:picChg chg="add del mod ord topLvl">
          <ac:chgData name="Manoj Babu" userId="a055836f-301f-43ef-b6f7-aea5ceb8069f" providerId="ADAL" clId="{6A149431-8565-4C11-A289-3451729F89EF}" dt="2021-08-09T18:45:00.154" v="4118" actId="478"/>
          <ac:picMkLst>
            <pc:docMk/>
            <pc:sldMk cId="1008333513" sldId="408"/>
            <ac:picMk id="9" creationId="{938F21BE-0D20-4686-8E81-76DE2BCE7F79}"/>
          </ac:picMkLst>
        </pc:picChg>
        <pc:picChg chg="add mod ord">
          <ac:chgData name="Manoj Babu" userId="a055836f-301f-43ef-b6f7-aea5ceb8069f" providerId="ADAL" clId="{6A149431-8565-4C11-A289-3451729F89EF}" dt="2021-08-09T18:45:46.028" v="4134" actId="1076"/>
          <ac:picMkLst>
            <pc:docMk/>
            <pc:sldMk cId="1008333513" sldId="408"/>
            <ac:picMk id="31" creationId="{4FD67642-F4B6-4E4D-9258-D8C3C6D56627}"/>
          </ac:picMkLst>
        </pc:picChg>
        <pc:cxnChg chg="add mod topLvl">
          <ac:chgData name="Manoj Babu" userId="a055836f-301f-43ef-b6f7-aea5ceb8069f" providerId="ADAL" clId="{6A149431-8565-4C11-A289-3451729F89EF}" dt="2021-08-09T18:44:57.219" v="4117" actId="165"/>
          <ac:cxnSpMkLst>
            <pc:docMk/>
            <pc:sldMk cId="1008333513" sldId="408"/>
            <ac:cxnSpMk id="23" creationId="{2EE190CE-3899-4F61-8A97-5DA648D2F6A3}"/>
          </ac:cxnSpMkLst>
        </pc:cxnChg>
        <pc:cxnChg chg="add mod topLvl">
          <ac:chgData name="Manoj Babu" userId="a055836f-301f-43ef-b6f7-aea5ceb8069f" providerId="ADAL" clId="{6A149431-8565-4C11-A289-3451729F89EF}" dt="2021-08-09T18:44:57.219" v="4117" actId="165"/>
          <ac:cxnSpMkLst>
            <pc:docMk/>
            <pc:sldMk cId="1008333513" sldId="408"/>
            <ac:cxnSpMk id="24" creationId="{269DDD00-E630-432E-9653-89E50BD71BE8}"/>
          </ac:cxnSpMkLst>
        </pc:cxnChg>
      </pc:sldChg>
      <pc:sldChg chg="addSp delSp modSp new mod modClrScheme chgLayout">
        <pc:chgData name="Manoj Babu" userId="a055836f-301f-43ef-b6f7-aea5ceb8069f" providerId="ADAL" clId="{6A149431-8565-4C11-A289-3451729F89EF}" dt="2021-08-09T19:08:07.518" v="4765"/>
        <pc:sldMkLst>
          <pc:docMk/>
          <pc:sldMk cId="2566384063" sldId="409"/>
        </pc:sldMkLst>
        <pc:spChg chg="del mod ord">
          <ac:chgData name="Manoj Babu" userId="a055836f-301f-43ef-b6f7-aea5ceb8069f" providerId="ADAL" clId="{6A149431-8565-4C11-A289-3451729F89EF}" dt="2021-08-09T19:08:01.727" v="4764" actId="700"/>
          <ac:spMkLst>
            <pc:docMk/>
            <pc:sldMk cId="2566384063" sldId="409"/>
            <ac:spMk id="2" creationId="{3A84A158-F13D-4C46-A6AB-AE001718EDE4}"/>
          </ac:spMkLst>
        </pc:spChg>
        <pc:spChg chg="del mod ord">
          <ac:chgData name="Manoj Babu" userId="a055836f-301f-43ef-b6f7-aea5ceb8069f" providerId="ADAL" clId="{6A149431-8565-4C11-A289-3451729F89EF}" dt="2021-08-09T19:08:01.727" v="4764" actId="700"/>
          <ac:spMkLst>
            <pc:docMk/>
            <pc:sldMk cId="2566384063" sldId="409"/>
            <ac:spMk id="3" creationId="{26D0D595-3603-4EA5-906B-FCC7E588134C}"/>
          </ac:spMkLst>
        </pc:spChg>
        <pc:spChg chg="add mod ord">
          <ac:chgData name="Manoj Babu" userId="a055836f-301f-43ef-b6f7-aea5ceb8069f" providerId="ADAL" clId="{6A149431-8565-4C11-A289-3451729F89EF}" dt="2021-08-09T19:08:07.518" v="4765"/>
          <ac:spMkLst>
            <pc:docMk/>
            <pc:sldMk cId="2566384063" sldId="409"/>
            <ac:spMk id="4" creationId="{90F2FB55-1E42-4954-889B-DD495619FB0A}"/>
          </ac:spMkLst>
        </pc:spChg>
        <pc:spChg chg="add mod ord">
          <ac:chgData name="Manoj Babu" userId="a055836f-301f-43ef-b6f7-aea5ceb8069f" providerId="ADAL" clId="{6A149431-8565-4C11-A289-3451729F89EF}" dt="2021-08-09T19:08:01.727" v="4764" actId="700"/>
          <ac:spMkLst>
            <pc:docMk/>
            <pc:sldMk cId="2566384063" sldId="409"/>
            <ac:spMk id="5" creationId="{022935C4-CE45-4335-9B83-F565483217D8}"/>
          </ac:spMkLst>
        </pc:spChg>
      </pc:sldChg>
      <pc:sldChg chg="addSp delSp modSp new mod modNotesTx">
        <pc:chgData name="Manoj Babu" userId="a055836f-301f-43ef-b6f7-aea5ceb8069f" providerId="ADAL" clId="{6A149431-8565-4C11-A289-3451729F89EF}" dt="2021-08-10T12:20:32.881" v="6741" actId="1076"/>
        <pc:sldMkLst>
          <pc:docMk/>
          <pc:sldMk cId="1595235635" sldId="410"/>
        </pc:sldMkLst>
        <pc:spChg chg="mod">
          <ac:chgData name="Manoj Babu" userId="a055836f-301f-43ef-b6f7-aea5ceb8069f" providerId="ADAL" clId="{6A149431-8565-4C11-A289-3451729F89EF}" dt="2021-08-09T19:25:49.482" v="5111" actId="404"/>
          <ac:spMkLst>
            <pc:docMk/>
            <pc:sldMk cId="1595235635" sldId="410"/>
            <ac:spMk id="2" creationId="{F69F9AD9-0A0B-4489-96A0-FE68ABB5FBA2}"/>
          </ac:spMkLst>
        </pc:spChg>
        <pc:spChg chg="mod">
          <ac:chgData name="Manoj Babu" userId="a055836f-301f-43ef-b6f7-aea5ceb8069f" providerId="ADAL" clId="{6A149431-8565-4C11-A289-3451729F89EF}" dt="2021-08-10T11:07:18.275" v="5974" actId="1076"/>
          <ac:spMkLst>
            <pc:docMk/>
            <pc:sldMk cId="1595235635" sldId="410"/>
            <ac:spMk id="3" creationId="{3A98B3E1-1B35-4088-B5EA-C7BFB39F8608}"/>
          </ac:spMkLst>
        </pc:spChg>
        <pc:spChg chg="add del mod">
          <ac:chgData name="Manoj Babu" userId="a055836f-301f-43ef-b6f7-aea5ceb8069f" providerId="ADAL" clId="{6A149431-8565-4C11-A289-3451729F89EF}" dt="2021-08-10T09:43:47.854" v="5918"/>
          <ac:spMkLst>
            <pc:docMk/>
            <pc:sldMk cId="1595235635" sldId="410"/>
            <ac:spMk id="6" creationId="{E4866830-A62B-44E2-9072-1763CB4BF31D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9" creationId="{D7EE1B10-D26D-468E-AE19-98736E6E5BA3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10" creationId="{8BA3FF2A-4C80-4930-A16F-D37BDE57CB78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16" creationId="{FE824F17-2629-42FB-B592-EDBA81A40811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17" creationId="{39F4B757-29F0-48A5-843F-8A17B9583C3F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18" creationId="{FC81F422-2CBF-4F17-883C-074CF4A325E1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19" creationId="{A8C872CE-B9A4-48CE-9A59-8506D8A39E37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20" creationId="{1CB4C036-FF4B-4216-B139-E74F6DE1B4C6}"/>
          </ac:spMkLst>
        </pc:spChg>
        <pc:spChg chg="mod">
          <ac:chgData name="Manoj Babu" userId="a055836f-301f-43ef-b6f7-aea5ceb8069f" providerId="ADAL" clId="{6A149431-8565-4C11-A289-3451729F89EF}" dt="2021-08-10T09:44:19.281" v="5924"/>
          <ac:spMkLst>
            <pc:docMk/>
            <pc:sldMk cId="1595235635" sldId="410"/>
            <ac:spMk id="21" creationId="{119A6B37-CA03-4F48-9770-4AF210925E64}"/>
          </ac:spMkLst>
        </pc:spChg>
        <pc:grpChg chg="add mod">
          <ac:chgData name="Manoj Babu" userId="a055836f-301f-43ef-b6f7-aea5ceb8069f" providerId="ADAL" clId="{6A149431-8565-4C11-A289-3451729F89EF}" dt="2021-08-10T09:44:19.281" v="5924"/>
          <ac:grpSpMkLst>
            <pc:docMk/>
            <pc:sldMk cId="1595235635" sldId="410"/>
            <ac:grpSpMk id="7" creationId="{612A77C3-F71F-4E77-850B-2F5E139CBB14}"/>
          </ac:grpSpMkLst>
        </pc:grpChg>
        <pc:grpChg chg="mod">
          <ac:chgData name="Manoj Babu" userId="a055836f-301f-43ef-b6f7-aea5ceb8069f" providerId="ADAL" clId="{6A149431-8565-4C11-A289-3451729F89EF}" dt="2021-08-10T09:44:19.281" v="5924"/>
          <ac:grpSpMkLst>
            <pc:docMk/>
            <pc:sldMk cId="1595235635" sldId="410"/>
            <ac:grpSpMk id="8" creationId="{D08645D6-00B7-408F-9C2C-0D05365E0C21}"/>
          </ac:grpSpMkLst>
        </pc:grpChg>
        <pc:picChg chg="add del mod">
          <ac:chgData name="Manoj Babu" userId="a055836f-301f-43ef-b6f7-aea5ceb8069f" providerId="ADAL" clId="{6A149431-8565-4C11-A289-3451729F89EF}" dt="2021-08-10T12:20:15.673" v="6733" actId="478"/>
          <ac:picMkLst>
            <pc:docMk/>
            <pc:sldMk cId="1595235635" sldId="410"/>
            <ac:picMk id="5" creationId="{387D7442-A1BD-4929-914B-03D985F9E429}"/>
          </ac:picMkLst>
        </pc:picChg>
        <pc:picChg chg="add mod">
          <ac:chgData name="Manoj Babu" userId="a055836f-301f-43ef-b6f7-aea5ceb8069f" providerId="ADAL" clId="{6A149431-8565-4C11-A289-3451729F89EF}" dt="2021-08-10T12:20:32.881" v="6741" actId="1076"/>
          <ac:picMkLst>
            <pc:docMk/>
            <pc:sldMk cId="1595235635" sldId="410"/>
            <ac:picMk id="22" creationId="{DF30C6B8-C72D-4962-BAA3-C7FAD151EA44}"/>
          </ac:picMkLst>
        </pc:picChg>
        <pc:cxnChg chg="mod">
          <ac:chgData name="Manoj Babu" userId="a055836f-301f-43ef-b6f7-aea5ceb8069f" providerId="ADAL" clId="{6A149431-8565-4C11-A289-3451729F89EF}" dt="2021-08-10T09:44:19.281" v="5924"/>
          <ac:cxnSpMkLst>
            <pc:docMk/>
            <pc:sldMk cId="1595235635" sldId="410"/>
            <ac:cxnSpMk id="11" creationId="{862DFB5C-3F59-49E2-98CB-1E070E9EA69F}"/>
          </ac:cxnSpMkLst>
        </pc:cxnChg>
        <pc:cxnChg chg="mod">
          <ac:chgData name="Manoj Babu" userId="a055836f-301f-43ef-b6f7-aea5ceb8069f" providerId="ADAL" clId="{6A149431-8565-4C11-A289-3451729F89EF}" dt="2021-08-10T09:44:19.281" v="5924"/>
          <ac:cxnSpMkLst>
            <pc:docMk/>
            <pc:sldMk cId="1595235635" sldId="410"/>
            <ac:cxnSpMk id="12" creationId="{E33A7462-21BB-4578-8B05-4C85B0DCD158}"/>
          </ac:cxnSpMkLst>
        </pc:cxnChg>
        <pc:cxnChg chg="mod">
          <ac:chgData name="Manoj Babu" userId="a055836f-301f-43ef-b6f7-aea5ceb8069f" providerId="ADAL" clId="{6A149431-8565-4C11-A289-3451729F89EF}" dt="2021-08-10T09:44:19.281" v="5924"/>
          <ac:cxnSpMkLst>
            <pc:docMk/>
            <pc:sldMk cId="1595235635" sldId="410"/>
            <ac:cxnSpMk id="13" creationId="{833F3820-C178-4F29-8D57-FB9536DAFCBF}"/>
          </ac:cxnSpMkLst>
        </pc:cxnChg>
        <pc:cxnChg chg="mod">
          <ac:chgData name="Manoj Babu" userId="a055836f-301f-43ef-b6f7-aea5ceb8069f" providerId="ADAL" clId="{6A149431-8565-4C11-A289-3451729F89EF}" dt="2021-08-10T09:44:19.281" v="5924"/>
          <ac:cxnSpMkLst>
            <pc:docMk/>
            <pc:sldMk cId="1595235635" sldId="410"/>
            <ac:cxnSpMk id="14" creationId="{C3C97F26-994A-45EC-A5AA-488F68DEADC5}"/>
          </ac:cxnSpMkLst>
        </pc:cxnChg>
        <pc:cxnChg chg="mod">
          <ac:chgData name="Manoj Babu" userId="a055836f-301f-43ef-b6f7-aea5ceb8069f" providerId="ADAL" clId="{6A149431-8565-4C11-A289-3451729F89EF}" dt="2021-08-10T09:44:19.281" v="5924"/>
          <ac:cxnSpMkLst>
            <pc:docMk/>
            <pc:sldMk cId="1595235635" sldId="410"/>
            <ac:cxnSpMk id="15" creationId="{956EBE2D-2016-4E81-942E-8EB9E574EF40}"/>
          </ac:cxnSpMkLst>
        </pc:cxnChg>
      </pc:sldChg>
      <pc:sldChg chg="addSp delSp modSp new mod modClrScheme chgLayout">
        <pc:chgData name="Manoj Babu" userId="a055836f-301f-43ef-b6f7-aea5ceb8069f" providerId="ADAL" clId="{6A149431-8565-4C11-A289-3451729F89EF}" dt="2021-08-10T10:06:10.984" v="5963" actId="478"/>
        <pc:sldMkLst>
          <pc:docMk/>
          <pc:sldMk cId="2296063748" sldId="411"/>
        </pc:sldMkLst>
        <pc:spChg chg="del mod ord">
          <ac:chgData name="Manoj Babu" userId="a055836f-301f-43ef-b6f7-aea5ceb8069f" providerId="ADAL" clId="{6A149431-8565-4C11-A289-3451729F89EF}" dt="2021-08-09T19:31:42.805" v="5205" actId="700"/>
          <ac:spMkLst>
            <pc:docMk/>
            <pc:sldMk cId="2296063748" sldId="411"/>
            <ac:spMk id="2" creationId="{71811F35-A834-46E7-A7F7-B10C0002BBB7}"/>
          </ac:spMkLst>
        </pc:spChg>
        <pc:spChg chg="del mod ord">
          <ac:chgData name="Manoj Babu" userId="a055836f-301f-43ef-b6f7-aea5ceb8069f" providerId="ADAL" clId="{6A149431-8565-4C11-A289-3451729F89EF}" dt="2021-08-09T19:31:42.805" v="5205" actId="700"/>
          <ac:spMkLst>
            <pc:docMk/>
            <pc:sldMk cId="2296063748" sldId="411"/>
            <ac:spMk id="3" creationId="{7F065259-E4F6-4615-BCC3-D570A2720862}"/>
          </ac:spMkLst>
        </pc:spChg>
        <pc:spChg chg="add mod ord">
          <ac:chgData name="Manoj Babu" userId="a055836f-301f-43ef-b6f7-aea5ceb8069f" providerId="ADAL" clId="{6A149431-8565-4C11-A289-3451729F89EF}" dt="2021-08-09T19:31:49.358" v="5206"/>
          <ac:spMkLst>
            <pc:docMk/>
            <pc:sldMk cId="2296063748" sldId="411"/>
            <ac:spMk id="4" creationId="{8B8AF0F9-8E1E-47A9-9D75-12EA2DA0F1F2}"/>
          </ac:spMkLst>
        </pc:spChg>
        <pc:spChg chg="add mod ord">
          <ac:chgData name="Manoj Babu" userId="a055836f-301f-43ef-b6f7-aea5ceb8069f" providerId="ADAL" clId="{6A149431-8565-4C11-A289-3451729F89EF}" dt="2021-08-09T19:31:42.805" v="5205" actId="700"/>
          <ac:spMkLst>
            <pc:docMk/>
            <pc:sldMk cId="2296063748" sldId="411"/>
            <ac:spMk id="5" creationId="{8E4B1E4E-88BE-4BA7-A713-8F102395E0DD}"/>
          </ac:spMkLst>
        </pc:spChg>
        <pc:spChg chg="add del mod">
          <ac:chgData name="Manoj Babu" userId="a055836f-301f-43ef-b6f7-aea5ceb8069f" providerId="ADAL" clId="{6A149431-8565-4C11-A289-3451729F89EF}" dt="2021-08-10T10:06:10.984" v="5963" actId="478"/>
          <ac:spMkLst>
            <pc:docMk/>
            <pc:sldMk cId="2296063748" sldId="411"/>
            <ac:spMk id="6" creationId="{D678341D-2D29-4F4E-B6E1-D5812E798E5F}"/>
          </ac:spMkLst>
        </pc:spChg>
      </pc:sldChg>
      <pc:sldChg chg="addSp modSp new mod ord modAnim modNotesTx">
        <pc:chgData name="Manoj Babu" userId="a055836f-301f-43ef-b6f7-aea5ceb8069f" providerId="ADAL" clId="{6A149431-8565-4C11-A289-3451729F89EF}" dt="2021-08-10T12:07:32.751" v="6509" actId="20577"/>
        <pc:sldMkLst>
          <pc:docMk/>
          <pc:sldMk cId="2581225773" sldId="412"/>
        </pc:sldMkLst>
        <pc:spChg chg="mod">
          <ac:chgData name="Manoj Babu" userId="a055836f-301f-43ef-b6f7-aea5ceb8069f" providerId="ADAL" clId="{6A149431-8565-4C11-A289-3451729F89EF}" dt="2021-08-10T12:07:32.751" v="6509" actId="20577"/>
          <ac:spMkLst>
            <pc:docMk/>
            <pc:sldMk cId="2581225773" sldId="412"/>
            <ac:spMk id="2" creationId="{C908989C-CBCD-4312-857B-CAD0AE5277E9}"/>
          </ac:spMkLst>
        </pc:spChg>
        <pc:spChg chg="mod">
          <ac:chgData name="Manoj Babu" userId="a055836f-301f-43ef-b6f7-aea5ceb8069f" providerId="ADAL" clId="{6A149431-8565-4C11-A289-3451729F89EF}" dt="2021-08-10T12:01:01.022" v="6251"/>
          <ac:spMkLst>
            <pc:docMk/>
            <pc:sldMk cId="2581225773" sldId="412"/>
            <ac:spMk id="3" creationId="{3AC27E43-1FC3-43B8-87BE-EE18CC737B59}"/>
          </ac:spMkLst>
        </pc:spChg>
        <pc:spChg chg="add mod">
          <ac:chgData name="Manoj Babu" userId="a055836f-301f-43ef-b6f7-aea5ceb8069f" providerId="ADAL" clId="{6A149431-8565-4C11-A289-3451729F89EF}" dt="2021-08-10T12:02:52.940" v="6379" actId="114"/>
          <ac:spMkLst>
            <pc:docMk/>
            <pc:sldMk cId="2581225773" sldId="412"/>
            <ac:spMk id="6" creationId="{2FEF806C-4748-4182-A1AB-6DF4006D69A4}"/>
          </ac:spMkLst>
        </pc:spChg>
        <pc:picChg chg="add mod">
          <ac:chgData name="Manoj Babu" userId="a055836f-301f-43ef-b6f7-aea5ceb8069f" providerId="ADAL" clId="{6A149431-8565-4C11-A289-3451729F89EF}" dt="2021-08-10T11:57:43.852" v="6061" actId="1076"/>
          <ac:picMkLst>
            <pc:docMk/>
            <pc:sldMk cId="2581225773" sldId="412"/>
            <ac:picMk id="5" creationId="{ADDE1968-01DC-455D-B693-4A4A0E23F5ED}"/>
          </ac:picMkLst>
        </pc:picChg>
      </pc:sldChg>
      <pc:sldChg chg="addSp modSp new mod">
        <pc:chgData name="Manoj Babu" userId="a055836f-301f-43ef-b6f7-aea5ceb8069f" providerId="ADAL" clId="{6A149431-8565-4C11-A289-3451729F89EF}" dt="2021-08-10T12:17:46.607" v="6732" actId="404"/>
        <pc:sldMkLst>
          <pc:docMk/>
          <pc:sldMk cId="457599033" sldId="413"/>
        </pc:sldMkLst>
        <pc:spChg chg="mod">
          <ac:chgData name="Manoj Babu" userId="a055836f-301f-43ef-b6f7-aea5ceb8069f" providerId="ADAL" clId="{6A149431-8565-4C11-A289-3451729F89EF}" dt="2021-08-10T12:04:08.872" v="6447" actId="20577"/>
          <ac:spMkLst>
            <pc:docMk/>
            <pc:sldMk cId="457599033" sldId="413"/>
            <ac:spMk id="2" creationId="{E8736B26-C452-4487-97C7-E9BF1CD0D5E8}"/>
          </ac:spMkLst>
        </pc:spChg>
        <pc:spChg chg="mod">
          <ac:chgData name="Manoj Babu" userId="a055836f-301f-43ef-b6f7-aea5ceb8069f" providerId="ADAL" clId="{6A149431-8565-4C11-A289-3451729F89EF}" dt="2021-08-10T12:16:50.585" v="6720" actId="14100"/>
          <ac:spMkLst>
            <pc:docMk/>
            <pc:sldMk cId="457599033" sldId="413"/>
            <ac:spMk id="3" creationId="{1F0320B9-8139-4602-B30C-37A23921D740}"/>
          </ac:spMkLst>
        </pc:spChg>
        <pc:graphicFrameChg chg="add mod modGraphic">
          <ac:chgData name="Manoj Babu" userId="a055836f-301f-43ef-b6f7-aea5ceb8069f" providerId="ADAL" clId="{6A149431-8565-4C11-A289-3451729F89EF}" dt="2021-08-10T12:17:46.607" v="6732" actId="404"/>
          <ac:graphicFrameMkLst>
            <pc:docMk/>
            <pc:sldMk cId="457599033" sldId="413"/>
            <ac:graphicFrameMk id="4" creationId="{B3F86995-B574-4214-9C59-7354D79F2398}"/>
          </ac:graphicFrameMkLst>
        </pc:graphicFrameChg>
      </pc:sldChg>
      <pc:sldChg chg="addSp modSp add mod ord modClrScheme modAnim chgLayout">
        <pc:chgData name="Manoj Babu" userId="a055836f-301f-43ef-b6f7-aea5ceb8069f" providerId="ADAL" clId="{6A149431-8565-4C11-A289-3451729F89EF}" dt="2021-08-10T12:06:56.497" v="6500" actId="20577"/>
        <pc:sldMkLst>
          <pc:docMk/>
          <pc:sldMk cId="0" sldId="424"/>
        </pc:sldMkLst>
        <pc:spChg chg="add mod">
          <ac:chgData name="Manoj Babu" userId="a055836f-301f-43ef-b6f7-aea5ceb8069f" providerId="ADAL" clId="{6A149431-8565-4C11-A289-3451729F89EF}" dt="2021-08-10T10:06:22.831" v="5965" actId="20577"/>
          <ac:spMkLst>
            <pc:docMk/>
            <pc:sldMk cId="0" sldId="424"/>
            <ac:spMk id="16" creationId="{9885AA59-A391-499D-8CA3-747979966D72}"/>
          </ac:spMkLst>
        </pc:spChg>
        <pc:spChg chg="mod ord">
          <ac:chgData name="Manoj Babu" userId="a055836f-301f-43ef-b6f7-aea5ceb8069f" providerId="ADAL" clId="{6A149431-8565-4C11-A289-3451729F89EF}" dt="2021-08-09T19:44:18.064" v="5291" actId="20577"/>
          <ac:spMkLst>
            <pc:docMk/>
            <pc:sldMk cId="0" sldId="424"/>
            <ac:spMk id="30" creationId="{00000000-0000-0000-0000-000000000000}"/>
          </ac:spMkLst>
        </pc:spChg>
        <pc:spChg chg="mod ord">
          <ac:chgData name="Manoj Babu" userId="a055836f-301f-43ef-b6f7-aea5ceb8069f" providerId="ADAL" clId="{6A149431-8565-4C11-A289-3451729F89EF}" dt="2021-08-10T12:06:56.497" v="6500" actId="20577"/>
          <ac:spMkLst>
            <pc:docMk/>
            <pc:sldMk cId="0" sldId="424"/>
            <ac:spMk id="26629" creationId="{00000000-0000-0000-0000-000000000000}"/>
          </ac:spMkLst>
        </pc:spChg>
      </pc:sldChg>
      <pc:sldChg chg="addSp modSp add mod modClrScheme modAnim chgLayout modNotesTx">
        <pc:chgData name="Manoj Babu" userId="a055836f-301f-43ef-b6f7-aea5ceb8069f" providerId="ADAL" clId="{6A149431-8565-4C11-A289-3451729F89EF}" dt="2021-08-10T11:24:07.024" v="5978" actId="207"/>
        <pc:sldMkLst>
          <pc:docMk/>
          <pc:sldMk cId="0" sldId="455"/>
        </pc:sldMkLst>
        <pc:spChg chg="add mod">
          <ac:chgData name="Manoj Babu" userId="a055836f-301f-43ef-b6f7-aea5ceb8069f" providerId="ADAL" clId="{6A149431-8565-4C11-A289-3451729F89EF}" dt="2021-08-09T20:50:11.412" v="5320" actId="164"/>
          <ac:spMkLst>
            <pc:docMk/>
            <pc:sldMk cId="0" sldId="455"/>
            <ac:spMk id="5" creationId="{96D0A4BB-3FF0-442A-AA61-8D75E9836388}"/>
          </ac:spMkLst>
        </pc:spChg>
        <pc:spChg chg="add mod">
          <ac:chgData name="Manoj Babu" userId="a055836f-301f-43ef-b6f7-aea5ceb8069f" providerId="ADAL" clId="{6A149431-8565-4C11-A289-3451729F89EF}" dt="2021-08-09T20:57:43.433" v="5775" actId="1038"/>
          <ac:spMkLst>
            <pc:docMk/>
            <pc:sldMk cId="0" sldId="455"/>
            <ac:spMk id="26" creationId="{3073DEEE-85CC-4168-9F30-49C028C748ED}"/>
          </ac:spMkLst>
        </pc:spChg>
        <pc:spChg chg="add mod">
          <ac:chgData name="Manoj Babu" userId="a055836f-301f-43ef-b6f7-aea5ceb8069f" providerId="ADAL" clId="{6A149431-8565-4C11-A289-3451729F89EF}" dt="2021-08-09T20:57:49.331" v="5777" actId="1037"/>
          <ac:spMkLst>
            <pc:docMk/>
            <pc:sldMk cId="0" sldId="455"/>
            <ac:spMk id="27" creationId="{10BC9BE7-C5EC-4A56-9B2A-5EB91B4D6795}"/>
          </ac:spMkLst>
        </pc:spChg>
        <pc:spChg chg="add mod">
          <ac:chgData name="Manoj Babu" userId="a055836f-301f-43ef-b6f7-aea5ceb8069f" providerId="ADAL" clId="{6A149431-8565-4C11-A289-3451729F89EF}" dt="2021-08-09T20:50:11.412" v="5320" actId="164"/>
          <ac:spMkLst>
            <pc:docMk/>
            <pc:sldMk cId="0" sldId="455"/>
            <ac:spMk id="28" creationId="{488A5E77-09A4-4C22-BFAF-F99796E27552}"/>
          </ac:spMkLst>
        </pc:spChg>
        <pc:spChg chg="mod ord">
          <ac:chgData name="Manoj Babu" userId="a055836f-301f-43ef-b6f7-aea5ceb8069f" providerId="ADAL" clId="{6A149431-8565-4C11-A289-3451729F89EF}" dt="2021-08-09T20:55:17.483" v="5532" actId="27636"/>
          <ac:spMkLst>
            <pc:docMk/>
            <pc:sldMk cId="0" sldId="455"/>
            <ac:spMk id="30" creationId="{00000000-0000-0000-0000-000000000000}"/>
          </ac:spMkLst>
        </pc:spChg>
        <pc:spChg chg="add mod">
          <ac:chgData name="Manoj Babu" userId="a055836f-301f-43ef-b6f7-aea5ceb8069f" providerId="ADAL" clId="{6A149431-8565-4C11-A289-3451729F89EF}" dt="2021-08-09T20:52:38.566" v="5325"/>
          <ac:spMkLst>
            <pc:docMk/>
            <pc:sldMk cId="0" sldId="455"/>
            <ac:spMk id="34" creationId="{A78CE441-F41B-4671-A8D8-3585CDDBF22C}"/>
          </ac:spMkLst>
        </pc:spChg>
        <pc:spChg chg="mod ord">
          <ac:chgData name="Manoj Babu" userId="a055836f-301f-43ef-b6f7-aea5ceb8069f" providerId="ADAL" clId="{6A149431-8565-4C11-A289-3451729F89EF}" dt="2021-08-09T19:31:12.175" v="5203" actId="27636"/>
          <ac:spMkLst>
            <pc:docMk/>
            <pc:sldMk cId="0" sldId="455"/>
            <ac:spMk id="23554" creationId="{00000000-0000-0000-0000-000000000000}"/>
          </ac:spMkLst>
        </pc:spChg>
        <pc:grpChg chg="add mod">
          <ac:chgData name="Manoj Babu" userId="a055836f-301f-43ef-b6f7-aea5ceb8069f" providerId="ADAL" clId="{6A149431-8565-4C11-A289-3451729F89EF}" dt="2021-08-09T20:50:11.412" v="5320" actId="164"/>
          <ac:grpSpMkLst>
            <pc:docMk/>
            <pc:sldMk cId="0" sldId="455"/>
            <ac:grpSpMk id="6" creationId="{14A380ED-87E8-4343-8365-472CAE55CC65}"/>
          </ac:grpSpMkLst>
        </pc:grpChg>
        <pc:picChg chg="add mod">
          <ac:chgData name="Manoj Babu" userId="a055836f-301f-43ef-b6f7-aea5ceb8069f" providerId="ADAL" clId="{6A149431-8565-4C11-A289-3451729F89EF}" dt="2021-08-09T20:50:11.412" v="5320" actId="164"/>
          <ac:picMkLst>
            <pc:docMk/>
            <pc:sldMk cId="0" sldId="455"/>
            <ac:picMk id="4" creationId="{EABBD6B1-E74D-489B-8B56-4926F74EE88B}"/>
          </ac:picMkLst>
        </pc:picChg>
      </pc:sldChg>
      <pc:sldChg chg="modSp add del mod modClrScheme chgLayout">
        <pc:chgData name="Manoj Babu" userId="a055836f-301f-43ef-b6f7-aea5ceb8069f" providerId="ADAL" clId="{6A149431-8565-4C11-A289-3451729F89EF}" dt="2021-08-09T21:10:37.713" v="5850" actId="47"/>
        <pc:sldMkLst>
          <pc:docMk/>
          <pc:sldMk cId="0" sldId="456"/>
        </pc:sldMkLst>
        <pc:spChg chg="mod ord">
          <ac:chgData name="Manoj Babu" userId="a055836f-301f-43ef-b6f7-aea5ceb8069f" providerId="ADAL" clId="{6A149431-8565-4C11-A289-3451729F89EF}" dt="2021-08-09T19:43:59.731" v="5285" actId="27636"/>
          <ac:spMkLst>
            <pc:docMk/>
            <pc:sldMk cId="0" sldId="456"/>
            <ac:spMk id="25602" creationId="{00000000-0000-0000-0000-000000000000}"/>
          </ac:spMkLst>
        </pc:spChg>
        <pc:spChg chg="mod ord">
          <ac:chgData name="Manoj Babu" userId="a055836f-301f-43ef-b6f7-aea5ceb8069f" providerId="ADAL" clId="{6A149431-8565-4C11-A289-3451729F89EF}" dt="2021-08-09T19:43:59.700" v="5284" actId="700"/>
          <ac:spMkLst>
            <pc:docMk/>
            <pc:sldMk cId="0" sldId="456"/>
            <ac:spMk id="25603" creationId="{00000000-0000-0000-0000-000000000000}"/>
          </ac:spMkLst>
        </pc:spChg>
      </pc:sldChg>
      <pc:sldChg chg="addSp delSp modSp add mod ord modClrScheme chgLayout modNotesTx">
        <pc:chgData name="Manoj Babu" userId="a055836f-301f-43ef-b6f7-aea5ceb8069f" providerId="ADAL" clId="{6A149431-8565-4C11-A289-3451729F89EF}" dt="2021-08-10T12:24:35.999" v="6917" actId="20577"/>
        <pc:sldMkLst>
          <pc:docMk/>
          <pc:sldMk cId="0" sldId="457"/>
        </pc:sldMkLst>
        <pc:spChg chg="add del mod ord">
          <ac:chgData name="Manoj Babu" userId="a055836f-301f-43ef-b6f7-aea5ceb8069f" providerId="ADAL" clId="{6A149431-8565-4C11-A289-3451729F89EF}" dt="2021-08-09T19:44:26.821" v="5292" actId="478"/>
          <ac:spMkLst>
            <pc:docMk/>
            <pc:sldMk cId="0" sldId="457"/>
            <ac:spMk id="3" creationId="{610833F4-2FBF-4D36-BE86-83CA18ECFB69}"/>
          </ac:spMkLst>
        </pc:spChg>
        <pc:spChg chg="add mod">
          <ac:chgData name="Manoj Babu" userId="a055836f-301f-43ef-b6f7-aea5ceb8069f" providerId="ADAL" clId="{6A149431-8565-4C11-A289-3451729F89EF}" dt="2021-08-10T10:06:26.837" v="5966" actId="20577"/>
          <ac:spMkLst>
            <pc:docMk/>
            <pc:sldMk cId="0" sldId="457"/>
            <ac:spMk id="156" creationId="{4943561E-1D4D-4A9B-986E-7113E85CF4E9}"/>
          </ac:spMkLst>
        </pc:spChg>
        <pc:spChg chg="mod ord">
          <ac:chgData name="Manoj Babu" userId="a055836f-301f-43ef-b6f7-aea5ceb8069f" providerId="ADAL" clId="{6A149431-8565-4C11-A289-3451729F89EF}" dt="2021-08-10T12:07:21.962" v="6506" actId="20577"/>
          <ac:spMkLst>
            <pc:docMk/>
            <pc:sldMk cId="0" sldId="457"/>
            <ac:spMk id="2867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57.783" v="5295" actId="1076"/>
          <ac:spMkLst>
            <pc:docMk/>
            <pc:sldMk cId="0" sldId="457"/>
            <ac:spMk id="2867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2867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68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2872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2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3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3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3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4:47.524" v="5294" actId="1076"/>
          <ac:spMkLst>
            <pc:docMk/>
            <pc:sldMk cId="0" sldId="457"/>
            <ac:spMk id="2873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5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5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5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6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599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0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8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1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0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2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3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4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5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6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7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29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41" creationId="{00000000-0000-0000-0000-000000000000}"/>
          </ac:spMkLst>
        </pc:spChg>
        <pc:spChg chg="mod">
          <ac:chgData name="Manoj Babu" userId="a055836f-301f-43ef-b6f7-aea5ceb8069f" providerId="ADAL" clId="{6A149431-8565-4C11-A289-3451729F89EF}" dt="2021-08-09T19:45:06.535" v="5296" actId="1076"/>
          <ac:spMkLst>
            <pc:docMk/>
            <pc:sldMk cId="0" sldId="457"/>
            <ac:spMk id="806042" creationId="{00000000-0000-0000-0000-000000000000}"/>
          </ac:spMkLst>
        </pc:spChg>
        <pc:grpChg chg="mod">
          <ac:chgData name="Manoj Babu" userId="a055836f-301f-43ef-b6f7-aea5ceb8069f" providerId="ADAL" clId="{6A149431-8565-4C11-A289-3451729F89EF}" dt="2021-08-09T19:45:06.535" v="5296" actId="1076"/>
          <ac:grpSpMkLst>
            <pc:docMk/>
            <pc:sldMk cId="0" sldId="457"/>
            <ac:grpSpMk id="2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45:06.535" v="5296" actId="1076"/>
          <ac:grpSpMkLst>
            <pc:docMk/>
            <pc:sldMk cId="0" sldId="457"/>
            <ac:grpSpMk id="28676" creationId="{00000000-0000-0000-0000-000000000000}"/>
          </ac:grpSpMkLst>
        </pc:grpChg>
        <pc:grpChg chg="mod">
          <ac:chgData name="Manoj Babu" userId="a055836f-301f-43ef-b6f7-aea5ceb8069f" providerId="ADAL" clId="{6A149431-8565-4C11-A289-3451729F89EF}" dt="2021-08-09T19:44:47.524" v="5294" actId="1076"/>
          <ac:grpSpMkLst>
            <pc:docMk/>
            <pc:sldMk cId="0" sldId="457"/>
            <ac:grpSpMk id="28684" creationId="{00000000-0000-0000-0000-000000000000}"/>
          </ac:grpSpMkLst>
        </pc:grpChg>
      </pc:sldChg>
      <pc:sldChg chg="addSp delSp modSp add mod ord modClrScheme chgLayout">
        <pc:chgData name="Manoj Babu" userId="a055836f-301f-43ef-b6f7-aea5ceb8069f" providerId="ADAL" clId="{6A149431-8565-4C11-A289-3451729F89EF}" dt="2021-08-10T10:06:32.184" v="5968" actId="20577"/>
        <pc:sldMkLst>
          <pc:docMk/>
          <pc:sldMk cId="0" sldId="458"/>
        </pc:sldMkLst>
        <pc:spChg chg="add del mod">
          <ac:chgData name="Manoj Babu" userId="a055836f-301f-43ef-b6f7-aea5ceb8069f" providerId="ADAL" clId="{6A149431-8565-4C11-A289-3451729F89EF}" dt="2021-08-10T10:05:47.979" v="5929" actId="21"/>
          <ac:spMkLst>
            <pc:docMk/>
            <pc:sldMk cId="0" sldId="458"/>
            <ac:spMk id="22" creationId="{11620283-42A0-4820-99A9-CBE937C2D773}"/>
          </ac:spMkLst>
        </pc:spChg>
        <pc:spChg chg="add mod">
          <ac:chgData name="Manoj Babu" userId="a055836f-301f-43ef-b6f7-aea5ceb8069f" providerId="ADAL" clId="{6A149431-8565-4C11-A289-3451729F89EF}" dt="2021-08-10T10:06:32.184" v="5968" actId="20577"/>
          <ac:spMkLst>
            <pc:docMk/>
            <pc:sldMk cId="0" sldId="458"/>
            <ac:spMk id="23" creationId="{12EEE306-A891-4638-BA13-D6208FC3901E}"/>
          </ac:spMkLst>
        </pc:spChg>
        <pc:spChg chg="mod ord">
          <ac:chgData name="Manoj Babu" userId="a055836f-301f-43ef-b6f7-aea5ceb8069f" providerId="ADAL" clId="{6A149431-8565-4C11-A289-3451729F89EF}" dt="2021-08-09T19:45:53.516" v="5297" actId="14100"/>
          <ac:spMkLst>
            <pc:docMk/>
            <pc:sldMk cId="0" sldId="458"/>
            <ac:spMk id="38" creationId="{00000000-0000-0000-0000-000000000000}"/>
          </ac:spMkLst>
        </pc:spChg>
        <pc:spChg chg="mod ord">
          <ac:chgData name="Manoj Babu" userId="a055836f-301f-43ef-b6f7-aea5ceb8069f" providerId="ADAL" clId="{6A149431-8565-4C11-A289-3451729F89EF}" dt="2021-08-09T19:43:59.700" v="5284" actId="700"/>
          <ac:spMkLst>
            <pc:docMk/>
            <pc:sldMk cId="0" sldId="458"/>
            <ac:spMk id="24579" creationId="{00000000-0000-0000-0000-000000000000}"/>
          </ac:spMkLst>
        </pc:spChg>
      </pc:sldChg>
      <pc:sldChg chg="addSp modSp add mod modAnim modNotesTx">
        <pc:chgData name="Manoj Babu" userId="a055836f-301f-43ef-b6f7-aea5ceb8069f" providerId="ADAL" clId="{6A149431-8565-4C11-A289-3451729F89EF}" dt="2021-08-10T09:44:12.845" v="5923" actId="164"/>
        <pc:sldMkLst>
          <pc:docMk/>
          <pc:sldMk cId="216348430" sldId="459"/>
        </pc:sldMkLst>
        <pc:spChg chg="mod">
          <ac:chgData name="Manoj Babu" userId="a055836f-301f-43ef-b6f7-aea5ceb8069f" providerId="ADAL" clId="{6A149431-8565-4C11-A289-3451729F89EF}" dt="2021-08-09T21:06:02.958" v="5835" actId="313"/>
          <ac:spMkLst>
            <pc:docMk/>
            <pc:sldMk cId="216348430" sldId="459"/>
            <ac:spMk id="2" creationId="{F69F9AD9-0A0B-4489-96A0-FE68ABB5FBA2}"/>
          </ac:spMkLst>
        </pc:spChg>
        <pc:spChg chg="mod">
          <ac:chgData name="Manoj Babu" userId="a055836f-301f-43ef-b6f7-aea5ceb8069f" providerId="ADAL" clId="{6A149431-8565-4C11-A289-3451729F89EF}" dt="2021-08-10T09:38:28.186" v="5883" actId="1076"/>
          <ac:spMkLst>
            <pc:docMk/>
            <pc:sldMk cId="216348430" sldId="459"/>
            <ac:spMk id="3" creationId="{3A98B3E1-1B35-4088-B5EA-C7BFB39F8608}"/>
          </ac:spMkLst>
        </pc:spChg>
        <pc:spChg chg="add mod">
          <ac:chgData name="Manoj Babu" userId="a055836f-301f-43ef-b6f7-aea5ceb8069f" providerId="ADAL" clId="{6A149431-8565-4C11-A289-3451729F89EF}" dt="2021-08-10T09:38:21.171" v="5880" actId="1076"/>
          <ac:spMkLst>
            <pc:docMk/>
            <pc:sldMk cId="216348430" sldId="459"/>
            <ac:spMk id="4" creationId="{1CEED362-0CF5-4D93-B7FC-9974B14C2335}"/>
          </ac:spMkLst>
        </pc:spChg>
        <pc:spChg chg="add mod">
          <ac:chgData name="Manoj Babu" userId="a055836f-301f-43ef-b6f7-aea5ceb8069f" providerId="ADAL" clId="{6A149431-8565-4C11-A289-3451729F89EF}" dt="2021-08-10T09:38:21.171" v="5880" actId="1076"/>
          <ac:spMkLst>
            <pc:docMk/>
            <pc:sldMk cId="216348430" sldId="459"/>
            <ac:spMk id="6" creationId="{D9379EE1-45CF-4169-95D2-4AB0E71B6E2A}"/>
          </ac:spMkLst>
        </pc:spChg>
        <pc:spChg chg="add mod">
          <ac:chgData name="Manoj Babu" userId="a055836f-301f-43ef-b6f7-aea5ceb8069f" providerId="ADAL" clId="{6A149431-8565-4C11-A289-3451729F89EF}" dt="2021-08-10T09:38:21.171" v="5880" actId="1076"/>
          <ac:spMkLst>
            <pc:docMk/>
            <pc:sldMk cId="216348430" sldId="459"/>
            <ac:spMk id="7" creationId="{AD322EC9-9BD9-47F1-82E7-C2D3C2DBE442}"/>
          </ac:spMkLst>
        </pc:spChg>
        <pc:spChg chg="add mod">
          <ac:chgData name="Manoj Babu" userId="a055836f-301f-43ef-b6f7-aea5ceb8069f" providerId="ADAL" clId="{6A149431-8565-4C11-A289-3451729F89EF}" dt="2021-08-10T09:38:21.171" v="5880" actId="1076"/>
          <ac:spMkLst>
            <pc:docMk/>
            <pc:sldMk cId="216348430" sldId="459"/>
            <ac:spMk id="9" creationId="{2E166FE4-0FCC-4654-AF1E-E3BC6FD36B19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10" creationId="{53A22197-4DDB-4D5D-B6E6-54ACA81D15F0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25" creationId="{64FAC379-7510-4684-BFC3-411335C6E048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26" creationId="{E43ECC7D-E553-46C3-8771-5D2344BFBACE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27" creationId="{A9F0ACCE-5438-47A9-9174-24E444E83E83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28" creationId="{412B03CC-FBFE-4C44-98FC-DCA953019E35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29" creationId="{D16BF5B9-6EBB-4440-85BD-C47C5B56184A}"/>
          </ac:spMkLst>
        </pc:spChg>
        <pc:spChg chg="add mod">
          <ac:chgData name="Manoj Babu" userId="a055836f-301f-43ef-b6f7-aea5ceb8069f" providerId="ADAL" clId="{6A149431-8565-4C11-A289-3451729F89EF}" dt="2021-08-10T09:43:39.127" v="5916" actId="164"/>
          <ac:spMkLst>
            <pc:docMk/>
            <pc:sldMk cId="216348430" sldId="459"/>
            <ac:spMk id="30" creationId="{7E0F448B-9BC4-4036-BBE2-163CCED3BD33}"/>
          </ac:spMkLst>
        </pc:spChg>
        <pc:spChg chg="add mod">
          <ac:chgData name="Manoj Babu" userId="a055836f-301f-43ef-b6f7-aea5ceb8069f" providerId="ADAL" clId="{6A149431-8565-4C11-A289-3451729F89EF}" dt="2021-08-10T09:44:12.845" v="5923" actId="164"/>
          <ac:spMkLst>
            <pc:docMk/>
            <pc:sldMk cId="216348430" sldId="459"/>
            <ac:spMk id="32" creationId="{AECB5A27-F4D8-4EEB-8866-6DD12696D3F4}"/>
          </ac:spMkLst>
        </pc:spChg>
        <pc:grpChg chg="add mod">
          <ac:chgData name="Manoj Babu" userId="a055836f-301f-43ef-b6f7-aea5ceb8069f" providerId="ADAL" clId="{6A149431-8565-4C11-A289-3451729F89EF}" dt="2021-08-10T09:44:12.845" v="5923" actId="164"/>
          <ac:grpSpMkLst>
            <pc:docMk/>
            <pc:sldMk cId="216348430" sldId="459"/>
            <ac:grpSpMk id="31" creationId="{483CFBCB-9DE1-4285-A6D0-F4279DB52659}"/>
          </ac:grpSpMkLst>
        </pc:grpChg>
        <pc:grpChg chg="add mod">
          <ac:chgData name="Manoj Babu" userId="a055836f-301f-43ef-b6f7-aea5ceb8069f" providerId="ADAL" clId="{6A149431-8565-4C11-A289-3451729F89EF}" dt="2021-08-10T09:44:12.845" v="5923" actId="164"/>
          <ac:grpSpMkLst>
            <pc:docMk/>
            <pc:sldMk cId="216348430" sldId="459"/>
            <ac:grpSpMk id="33" creationId="{98A8CC3E-3A98-4383-8483-25EF52E178A2}"/>
          </ac:grpSpMkLst>
        </pc:grpChg>
        <pc:picChg chg="mod">
          <ac:chgData name="Manoj Babu" userId="a055836f-301f-43ef-b6f7-aea5ceb8069f" providerId="ADAL" clId="{6A149431-8565-4C11-A289-3451729F89EF}" dt="2021-08-10T09:38:21.171" v="5880" actId="1076"/>
          <ac:picMkLst>
            <pc:docMk/>
            <pc:sldMk cId="216348430" sldId="459"/>
            <ac:picMk id="5" creationId="{387D7442-A1BD-4929-914B-03D985F9E429}"/>
          </ac:picMkLst>
        </pc:picChg>
        <pc:cxnChg chg="add mod">
          <ac:chgData name="Manoj Babu" userId="a055836f-301f-43ef-b6f7-aea5ceb8069f" providerId="ADAL" clId="{6A149431-8565-4C11-A289-3451729F89EF}" dt="2021-08-10T09:43:39.127" v="5916" actId="164"/>
          <ac:cxnSpMkLst>
            <pc:docMk/>
            <pc:sldMk cId="216348430" sldId="459"/>
            <ac:cxnSpMk id="12" creationId="{013381DA-8C22-4B4B-82AF-91080B363A61}"/>
          </ac:cxnSpMkLst>
        </pc:cxnChg>
        <pc:cxnChg chg="add mod">
          <ac:chgData name="Manoj Babu" userId="a055836f-301f-43ef-b6f7-aea5ceb8069f" providerId="ADAL" clId="{6A149431-8565-4C11-A289-3451729F89EF}" dt="2021-08-10T09:43:39.127" v="5916" actId="164"/>
          <ac:cxnSpMkLst>
            <pc:docMk/>
            <pc:sldMk cId="216348430" sldId="459"/>
            <ac:cxnSpMk id="14" creationId="{FA958929-A963-40DC-AEA2-5744F73EAC56}"/>
          </ac:cxnSpMkLst>
        </pc:cxnChg>
        <pc:cxnChg chg="add mod">
          <ac:chgData name="Manoj Babu" userId="a055836f-301f-43ef-b6f7-aea5ceb8069f" providerId="ADAL" clId="{6A149431-8565-4C11-A289-3451729F89EF}" dt="2021-08-10T09:43:39.127" v="5916" actId="164"/>
          <ac:cxnSpMkLst>
            <pc:docMk/>
            <pc:sldMk cId="216348430" sldId="459"/>
            <ac:cxnSpMk id="16" creationId="{88CB7F94-95C2-42FF-BE75-8E57A61E6E48}"/>
          </ac:cxnSpMkLst>
        </pc:cxnChg>
        <pc:cxnChg chg="add mod">
          <ac:chgData name="Manoj Babu" userId="a055836f-301f-43ef-b6f7-aea5ceb8069f" providerId="ADAL" clId="{6A149431-8565-4C11-A289-3451729F89EF}" dt="2021-08-10T09:43:39.127" v="5916" actId="164"/>
          <ac:cxnSpMkLst>
            <pc:docMk/>
            <pc:sldMk cId="216348430" sldId="459"/>
            <ac:cxnSpMk id="18" creationId="{D49D2B33-3BA6-46C3-814D-EFFCD50ECBDD}"/>
          </ac:cxnSpMkLst>
        </pc:cxnChg>
        <pc:cxnChg chg="add mod">
          <ac:chgData name="Manoj Babu" userId="a055836f-301f-43ef-b6f7-aea5ceb8069f" providerId="ADAL" clId="{6A149431-8565-4C11-A289-3451729F89EF}" dt="2021-08-10T09:43:39.127" v="5916" actId="164"/>
          <ac:cxnSpMkLst>
            <pc:docMk/>
            <pc:sldMk cId="216348430" sldId="459"/>
            <ac:cxnSpMk id="20" creationId="{94771A5A-A860-4C6E-9665-FF01886339B0}"/>
          </ac:cxnSpMkLst>
        </pc:cxnChg>
      </pc:sldChg>
      <pc:sldChg chg="add del ord">
        <pc:chgData name="Manoj Babu" userId="a055836f-301f-43ef-b6f7-aea5ceb8069f" providerId="ADAL" clId="{6A149431-8565-4C11-A289-3451729F89EF}" dt="2021-08-10T10:11:12.121" v="5972" actId="47"/>
        <pc:sldMkLst>
          <pc:docMk/>
          <pc:sldMk cId="1547213730" sldId="460"/>
        </pc:sldMkLst>
      </pc:sldChg>
      <pc:sldChg chg="modSp new mod">
        <pc:chgData name="Manoj Babu" userId="a055836f-301f-43ef-b6f7-aea5ceb8069f" providerId="ADAL" clId="{6A149431-8565-4C11-A289-3451729F89EF}" dt="2021-08-10T12:22:03.085" v="6793" actId="20577"/>
        <pc:sldMkLst>
          <pc:docMk/>
          <pc:sldMk cId="2004727577" sldId="460"/>
        </pc:sldMkLst>
        <pc:spChg chg="mod">
          <ac:chgData name="Manoj Babu" userId="a055836f-301f-43ef-b6f7-aea5ceb8069f" providerId="ADAL" clId="{6A149431-8565-4C11-A289-3451729F89EF}" dt="2021-08-10T12:21:17.716" v="6749" actId="20577"/>
          <ac:spMkLst>
            <pc:docMk/>
            <pc:sldMk cId="2004727577" sldId="460"/>
            <ac:spMk id="2" creationId="{54DC3E3A-7868-4CF7-A982-097AB8EE5582}"/>
          </ac:spMkLst>
        </pc:spChg>
        <pc:spChg chg="mod">
          <ac:chgData name="Manoj Babu" userId="a055836f-301f-43ef-b6f7-aea5ceb8069f" providerId="ADAL" clId="{6A149431-8565-4C11-A289-3451729F89EF}" dt="2021-08-10T12:22:03.085" v="6793" actId="20577"/>
          <ac:spMkLst>
            <pc:docMk/>
            <pc:sldMk cId="2004727577" sldId="460"/>
            <ac:spMk id="3" creationId="{263C2452-7AF8-4719-BE5F-D1F275C3B9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80BD9-1152-49D6-8416-653F0348E19A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B12BA-440B-47BB-9FBC-A1A531284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02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B6ED8-9D91-5E4C-8236-27D5494AAD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290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9! = 362,880    but 16! (15-puzzle) = 20 trillion, 25! = 10^25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3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36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AA4F0-B52A-41B2-8BDD-128A2FA09D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515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765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376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Isai to Fagaras ---  note h(n) will be different as this is a different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14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Pronounced A 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822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Tree search needs only admissibility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426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074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12BA-440B-47BB-9FBC-A1A53128478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54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_PowerpointBackground-wi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054" y="1995769"/>
            <a:ext cx="7772400" cy="1102519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4054" y="3831167"/>
            <a:ext cx="7086600" cy="93609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6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8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02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1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06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_PowerpointBackground-wi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054" y="1995769"/>
            <a:ext cx="7772400" cy="1102519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4054" y="3831167"/>
            <a:ext cx="7086600" cy="93609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1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_PowerpointBackground-w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197"/>
            <a:ext cx="8229600" cy="857250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8133"/>
            <a:ext cx="6917267" cy="2960570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3"/>
              </a:buBlip>
              <a:defRPr/>
            </a:lvl1pPr>
            <a:lvl2pPr marL="742950" indent="-285750">
              <a:buSzPct val="100000"/>
              <a:buFontTx/>
              <a:buBlip>
                <a:blip r:embed="rId3"/>
              </a:buBlip>
              <a:defRPr/>
            </a:lvl2pPr>
            <a:lvl3pPr marL="1143000" indent="-228600">
              <a:buSzPct val="100000"/>
              <a:buFontTx/>
              <a:buBlip>
                <a:blip r:embed="rId3"/>
              </a:buBlip>
              <a:defRPr/>
            </a:lvl3pPr>
            <a:lvl4pPr marL="1600200" indent="-228600">
              <a:buSzPct val="100000"/>
              <a:buFontTx/>
              <a:buBlip>
                <a:blip r:embed="rId3"/>
              </a:buBlip>
              <a:defRPr/>
            </a:lvl4pPr>
            <a:lvl5pPr marL="2057400" indent="-228600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9110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MG_PowerpointBackground-wid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197"/>
            <a:ext cx="6917267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1128"/>
            <a:ext cx="6917267" cy="2960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568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5BB8-E6FE-4D6C-8302-7E98FD490650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3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7C3-7F4E-4618-86A1-99A2170CCFAC}" type="datetime1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12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86C1-A502-4104-B1A2-6003C8ED2330}" type="datetime1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_PowerpointBackground-w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197"/>
            <a:ext cx="8229600" cy="857250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8133"/>
            <a:ext cx="6917267" cy="2960570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3"/>
              </a:buBlip>
              <a:defRPr/>
            </a:lvl1pPr>
            <a:lvl2pPr marL="742950" indent="-285750">
              <a:buSzPct val="100000"/>
              <a:buFontTx/>
              <a:buBlip>
                <a:blip r:embed="rId3"/>
              </a:buBlip>
              <a:defRPr/>
            </a:lvl2pPr>
            <a:lvl3pPr marL="1143000" indent="-228600">
              <a:buSzPct val="100000"/>
              <a:buFontTx/>
              <a:buBlip>
                <a:blip r:embed="rId3"/>
              </a:buBlip>
              <a:defRPr/>
            </a:lvl3pPr>
            <a:lvl4pPr marL="1600200" indent="-228600">
              <a:buSzPct val="100000"/>
              <a:buFontTx/>
              <a:buBlip>
                <a:blip r:embed="rId3"/>
              </a:buBlip>
              <a:defRPr/>
            </a:lvl4pPr>
            <a:lvl5pPr marL="2057400" indent="-228600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202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18" y="102392"/>
            <a:ext cx="8229600" cy="466373"/>
          </a:xfrm>
        </p:spPr>
        <p:txBody>
          <a:bodyPr/>
          <a:lstStyle>
            <a:lvl1pPr algn="l">
              <a:defRPr b="0">
                <a:latin typeface="Avenir Nex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DEA7-E16D-45BC-9839-70B9C9A52018}" type="datetime1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8F1061-958E-4FF3-BED9-F6DC6C619CE3}"/>
              </a:ext>
            </a:extLst>
          </p:cNvPr>
          <p:cNvCxnSpPr/>
          <p:nvPr userDrawn="1"/>
        </p:nvCxnSpPr>
        <p:spPr>
          <a:xfrm>
            <a:off x="0" y="638736"/>
            <a:ext cx="9144000" cy="0"/>
          </a:xfrm>
          <a:prstGeom prst="line">
            <a:avLst/>
          </a:prstGeom>
          <a:ln>
            <a:solidFill>
              <a:srgbClr val="009AD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C4040D-5F09-4492-9FA1-D0F41B0354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518" y="893614"/>
            <a:ext cx="8229600" cy="3469354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Avenir Next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Avenir Next"/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latin typeface="Avenir Next"/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latin typeface="Avenir Next"/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latin typeface="Avenir Nex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201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0CFE-CCA5-4A3D-BD09-864B0968B11A}" type="datetime1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880E06-147E-4E9B-BA9A-420556C79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17920"/>
            <a:ext cx="6279789" cy="3797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884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CA7B-E734-4029-896E-8880AAA646F5}" type="datetime1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26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B4D4-5101-4ED7-9A07-6A6F72EBD3C8}" type="datetime1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91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3B1-4D90-4CF3-AEE2-C7B201EC7E93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92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AD24-F6BD-4E91-8F09-7EE34007DCEF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05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32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97F3-8A7D-4F14-A960-6D1EF3EF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42956-6328-45D2-9C54-9A88BE10B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B15B1-E498-446B-ADD2-D0878271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52D62-300C-43AA-9569-51BCFE46B9EC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F4C11-DE89-40A1-BB31-A29095CC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9D24-3B88-4474-8408-B77645E7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B7D3-7E01-6F40-B7F7-D4F9BC2E0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4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MG_PowerpointBackground-wid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197"/>
            <a:ext cx="6917267" cy="8572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1128"/>
            <a:ext cx="6917267" cy="2960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04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4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0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18" y="102392"/>
            <a:ext cx="8229600" cy="46637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8F1061-958E-4FF3-BED9-F6DC6C619CE3}"/>
              </a:ext>
            </a:extLst>
          </p:cNvPr>
          <p:cNvCxnSpPr/>
          <p:nvPr userDrawn="1"/>
        </p:nvCxnSpPr>
        <p:spPr>
          <a:xfrm>
            <a:off x="0" y="638736"/>
            <a:ext cx="9144000" cy="0"/>
          </a:xfrm>
          <a:prstGeom prst="line">
            <a:avLst/>
          </a:prstGeom>
          <a:ln>
            <a:solidFill>
              <a:srgbClr val="009AD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C4040D-5F09-4492-9FA1-D0F41B0354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518" y="893614"/>
            <a:ext cx="8229600" cy="3469354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12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880E06-147E-4E9B-BA9A-420556C79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417920"/>
            <a:ext cx="6279789" cy="3797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1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D789-F8EF-A541-8E36-2998F04892E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MG_PowerpointBackground-wide4.jpg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AC713-4ACF-3646-A7AB-D5135362865B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389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CB7D3-7E01-6F40-B7F7-D4F9BC2E0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1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700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MG_PowerpointBackground-wide4.jpg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>
          <a:xfrm>
            <a:off x="0" y="0"/>
            <a:ext cx="914342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52D62-300C-43AA-9569-51BCFE46B9EC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389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CB7D3-7E01-6F40-B7F7-D4F9BC2E0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8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.eecs.berkeley.edu/~cs188/sp21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48" y="-17969"/>
            <a:ext cx="7718087" cy="513504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0" y="-28496"/>
            <a:ext cx="8096224" cy="5161469"/>
          </a:xfrm>
          <a:custGeom>
            <a:avLst/>
            <a:gdLst>
              <a:gd name="connsiteX0" fmla="*/ 5336628 w 8150773"/>
              <a:gd name="connsiteY0" fmla="*/ 0 h 5218386"/>
              <a:gd name="connsiteX1" fmla="*/ 0 w 8150773"/>
              <a:gd name="connsiteY1" fmla="*/ 0 h 5218386"/>
              <a:gd name="connsiteX2" fmla="*/ 0 w 8150773"/>
              <a:gd name="connsiteY2" fmla="*/ 5218386 h 5218386"/>
              <a:gd name="connsiteX3" fmla="*/ 8150773 w 8150773"/>
              <a:gd name="connsiteY3" fmla="*/ 5218386 h 5218386"/>
              <a:gd name="connsiteX4" fmla="*/ 5336628 w 8150773"/>
              <a:gd name="connsiteY4" fmla="*/ 0 h 521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0773" h="5218386">
                <a:moveTo>
                  <a:pt x="5336628" y="0"/>
                </a:moveTo>
                <a:lnTo>
                  <a:pt x="0" y="0"/>
                </a:lnTo>
                <a:lnTo>
                  <a:pt x="0" y="5218386"/>
                </a:lnTo>
                <a:lnTo>
                  <a:pt x="8150773" y="5218386"/>
                </a:lnTo>
                <a:lnTo>
                  <a:pt x="5336628" y="0"/>
                </a:lnTo>
                <a:close/>
              </a:path>
            </a:pathLst>
          </a:custGeom>
          <a:solidFill>
            <a:srgbClr val="00B2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3504" y="870410"/>
            <a:ext cx="5297500" cy="11239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4000" b="0" dirty="0"/>
              <a:t>WM275: Machine Intelligence</a:t>
            </a:r>
            <a:endParaRPr lang="en-US" sz="4000" b="0" dirty="0">
              <a:latin typeface="+mn-lt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3504" y="3211060"/>
            <a:ext cx="2849309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Avenir Next" charset="0"/>
                <a:cs typeface="Avenir Next" charset="0"/>
              </a:rPr>
              <a:t>Day 3: Informed Search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435" y="3808874"/>
            <a:ext cx="9372513" cy="1449750"/>
          </a:xfrm>
          <a:prstGeom prst="rect">
            <a:avLst/>
          </a:prstGeom>
        </p:spPr>
      </p:pic>
      <p:sp>
        <p:nvSpPr>
          <p:cNvPr id="3" name="Lightning Bolt 2">
            <a:extLst>
              <a:ext uri="{FF2B5EF4-FFF2-40B4-BE49-F238E27FC236}">
                <a16:creationId xmlns:a16="http://schemas.microsoft.com/office/drawing/2014/main" id="{37BC31B0-80A4-4D18-9320-237C9DC50ED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24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7B70E9-5023-4B3D-B3EF-0E1D4A31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A*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2F67B-BCFB-4437-B98D-0B966E6F7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61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86E1-4FCE-4F9A-8C0A-826D65C7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A* evaluation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8C0F8C-D875-4522-9403-D3FF887CBB5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76518" y="893614"/>
                <a:ext cx="8462682" cy="353360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sz="2000" b="0" dirty="0"/>
                  <a:t>Ideal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, </a:t>
                </a:r>
              </a:p>
              <a:p>
                <a:pPr marL="0" indent="0">
                  <a:buNone/>
                </a:pPr>
                <a:r>
                  <a:rPr lang="en-GB" sz="2000" dirty="0"/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is the actual cost to goal from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000" i="1" dirty="0"/>
              </a:p>
              <a:p>
                <a:pPr marL="0" indent="0">
                  <a:buNone/>
                </a:pPr>
                <a:endParaRPr lang="en-GB" sz="2000" i="1" dirty="0"/>
              </a:p>
              <a:p>
                <a:pPr marL="0" indent="0">
                  <a:buNone/>
                </a:pPr>
                <a:r>
                  <a:rPr lang="en-GB" sz="2000" b="1" i="1" u="sng" dirty="0"/>
                  <a:t>A* uses</a:t>
                </a:r>
              </a:p>
              <a:p>
                <a:pPr marL="0" indent="0">
                  <a:buNone/>
                </a:pPr>
                <a:r>
                  <a:rPr lang="en-GB" sz="2000" b="0" i="1" dirty="0"/>
                  <a:t>                          </a:t>
                </a:r>
              </a:p>
              <a:p>
                <a:pPr marL="0" indent="0">
                  <a:buNone/>
                </a:pPr>
                <a:endParaRPr lang="en-GB" sz="2000" i="1" dirty="0"/>
              </a:p>
              <a:p>
                <a:pPr marL="0" indent="0">
                  <a:buNone/>
                </a:pPr>
                <a:endParaRPr lang="en-GB" sz="2000" i="1" dirty="0"/>
              </a:p>
              <a:p>
                <a:pPr marL="0" indent="0">
                  <a:buNone/>
                </a:pPr>
                <a:r>
                  <a:rPr lang="en-GB" sz="2000" b="1" i="1" dirty="0"/>
                  <a:t>Where</a:t>
                </a:r>
                <a:r>
                  <a:rPr lang="en-GB" sz="2000" dirty="0"/>
                  <a:t>,</a:t>
                </a:r>
              </a:p>
              <a:p>
                <a:pPr marL="0" indent="0">
                  <a:buNone/>
                </a:pPr>
                <a:r>
                  <a:rPr lang="en-GB" sz="2000" i="1" dirty="0"/>
                  <a:t>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000" dirty="0"/>
                  <a:t> the heuristic cost function </a:t>
                </a:r>
              </a:p>
              <a:p>
                <a:pPr marL="0" indent="0">
                  <a:buNone/>
                </a:pPr>
                <a:endParaRPr lang="en-GB" sz="2000" i="1" dirty="0"/>
              </a:p>
              <a:p>
                <a:pPr marL="0" indent="0">
                  <a:buNone/>
                </a:pPr>
                <a:r>
                  <a:rPr lang="en-GB" sz="2000" i="1" dirty="0"/>
                  <a:t>The A* algorithm uses this above evaluation function to choose the best successor state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8C0F8C-D875-4522-9403-D3FF887CB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76518" y="893614"/>
                <a:ext cx="8462682" cy="3533606"/>
              </a:xfrm>
              <a:blipFill>
                <a:blip r:embed="rId2"/>
                <a:stretch>
                  <a:fillRect l="-720" t="-2245" b="-1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978D8-27C7-4EC1-8B72-ACB69CF41AE4}"/>
              </a:ext>
            </a:extLst>
          </p:cNvPr>
          <p:cNvGrpSpPr/>
          <p:nvPr/>
        </p:nvGrpSpPr>
        <p:grpSpPr>
          <a:xfrm>
            <a:off x="5187393" y="1150311"/>
            <a:ext cx="3821894" cy="964374"/>
            <a:chOff x="5682693" y="2099347"/>
            <a:chExt cx="2961085" cy="74716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EC0687-8E99-41A0-89B5-E54BF7C6D395}"/>
                </a:ext>
              </a:extLst>
            </p:cNvPr>
            <p:cNvSpPr/>
            <p:nvPr/>
          </p:nvSpPr>
          <p:spPr>
            <a:xfrm>
              <a:off x="7275700" y="2333184"/>
              <a:ext cx="182025" cy="18202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097B80E-375B-4B96-853B-9AE440C4A00C}"/>
                </a:ext>
              </a:extLst>
            </p:cNvPr>
            <p:cNvSpPr/>
            <p:nvPr/>
          </p:nvSpPr>
          <p:spPr>
            <a:xfrm>
              <a:off x="8348382" y="2333184"/>
              <a:ext cx="182025" cy="18202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5E5181-3A84-424C-A0D9-69E9338AA5D9}"/>
                </a:ext>
              </a:extLst>
            </p:cNvPr>
            <p:cNvSpPr/>
            <p:nvPr/>
          </p:nvSpPr>
          <p:spPr>
            <a:xfrm>
              <a:off x="5751273" y="2333184"/>
              <a:ext cx="182025" cy="182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EF281E2-8003-486E-94F7-8D1E3CDD2D89}"/>
                </a:ext>
              </a:extLst>
            </p:cNvPr>
            <p:cNvCxnSpPr>
              <a:stCxn id="6" idx="6"/>
              <a:endCxn id="4" idx="2"/>
            </p:cNvCxnSpPr>
            <p:nvPr/>
          </p:nvCxnSpPr>
          <p:spPr>
            <a:xfrm>
              <a:off x="5933298" y="2424197"/>
              <a:ext cx="134240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026269-7D83-4F30-9AAF-9033E9D2E123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7457725" y="2424197"/>
              <a:ext cx="890657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F466225-108E-482B-88C2-1284CE1685BE}"/>
                    </a:ext>
                  </a:extLst>
                </p:cNvPr>
                <p:cNvSpPr txBox="1"/>
                <p:nvPr/>
              </p:nvSpPr>
              <p:spPr>
                <a:xfrm>
                  <a:off x="5682693" y="2538128"/>
                  <a:ext cx="32284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F466225-108E-482B-88C2-1284CE168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2693" y="2538128"/>
                  <a:ext cx="32284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73DA58-DE80-4F39-ADC0-2AF44F0EB635}"/>
                    </a:ext>
                  </a:extLst>
                </p:cNvPr>
                <p:cNvSpPr txBox="1"/>
                <p:nvPr/>
              </p:nvSpPr>
              <p:spPr>
                <a:xfrm>
                  <a:off x="7205290" y="2538128"/>
                  <a:ext cx="3304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73DA58-DE80-4F39-ADC0-2AF44F0EB6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5290" y="2538128"/>
                  <a:ext cx="330411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E6A54F-44CF-478B-92F3-A947D9A5B7F1}"/>
                    </a:ext>
                  </a:extLst>
                </p:cNvPr>
                <p:cNvSpPr txBox="1"/>
                <p:nvPr/>
              </p:nvSpPr>
              <p:spPr>
                <a:xfrm>
                  <a:off x="8277972" y="2538737"/>
                  <a:ext cx="3658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1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E6A54F-44CF-478B-92F3-A947D9A5B7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7972" y="2538737"/>
                  <a:ext cx="36580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4EE1BE7-E0A6-4BB0-95CE-E7599B14066D}"/>
                    </a:ext>
                  </a:extLst>
                </p:cNvPr>
                <p:cNvSpPr txBox="1"/>
                <p:nvPr/>
              </p:nvSpPr>
              <p:spPr>
                <a:xfrm>
                  <a:off x="6346106" y="2099348"/>
                  <a:ext cx="5915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4EE1BE7-E0A6-4BB0-95CE-E7599B140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6106" y="2099348"/>
                  <a:ext cx="59157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0D4203-B464-40DF-B6A2-A0179A2307FF}"/>
                    </a:ext>
                  </a:extLst>
                </p:cNvPr>
                <p:cNvSpPr txBox="1"/>
                <p:nvPr/>
              </p:nvSpPr>
              <p:spPr>
                <a:xfrm>
                  <a:off x="7629774" y="2099347"/>
                  <a:ext cx="6503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400" b="0" i="1" dirty="0" smtClean="0">
                                <a:solidFill>
                                  <a:srgbClr val="4F81B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dirty="0" smtClean="0">
                                <a:solidFill>
                                  <a:srgbClr val="4F81BD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1400" b="0" i="1" dirty="0" smtClean="0">
                                <a:solidFill>
                                  <a:srgbClr val="4F81BD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1400" b="0" i="1" dirty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0" i="1" dirty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b="0" i="1" dirty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0D4203-B464-40DF-B6A2-A0179A230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9774" y="2099347"/>
                  <a:ext cx="65030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BF5256-15FD-403E-82EB-79D1CA909978}"/>
                  </a:ext>
                </a:extLst>
              </p:cNvPr>
              <p:cNvSpPr txBox="1"/>
              <p:nvPr/>
            </p:nvSpPr>
            <p:spPr>
              <a:xfrm>
                <a:off x="2078046" y="2207070"/>
                <a:ext cx="2698358" cy="4001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BF5256-15FD-403E-82EB-79D1CA909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46" y="2207070"/>
                <a:ext cx="2698358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0DE9A9E-8994-4544-BF15-E5B70E3B3B35}"/>
              </a:ext>
            </a:extLst>
          </p:cNvPr>
          <p:cNvSpPr txBox="1"/>
          <p:nvPr/>
        </p:nvSpPr>
        <p:spPr>
          <a:xfrm>
            <a:off x="6045844" y="943317"/>
            <a:ext cx="86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Past cost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ED6390-8BDD-4B51-ACC8-D048E8C50318}"/>
              </a:ext>
            </a:extLst>
          </p:cNvPr>
          <p:cNvSpPr txBox="1"/>
          <p:nvPr/>
        </p:nvSpPr>
        <p:spPr>
          <a:xfrm>
            <a:off x="7686249" y="936971"/>
            <a:ext cx="1031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Future cost </a:t>
            </a:r>
          </a:p>
        </p:txBody>
      </p:sp>
    </p:spTree>
    <p:extLst>
      <p:ext uri="{BB962C8B-B14F-4D97-AF65-F5344CB8AC3E}">
        <p14:creationId xmlns:p14="http://schemas.microsoft.com/office/powerpoint/2010/main" val="284673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4C74-A953-4E26-B089-8E647411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Will any heuristic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F607-2212-47B4-A6FD-C7C427C87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518" y="673100"/>
            <a:ext cx="3385344" cy="3689868"/>
          </a:xfrm>
        </p:spPr>
        <p:txBody>
          <a:bodyPr>
            <a:normAutofit/>
          </a:bodyPr>
          <a:lstStyle/>
          <a:p>
            <a:r>
              <a:rPr lang="en-GB" sz="2000" dirty="0"/>
              <a:t>What path does A* choose for this problem?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i="1" dirty="0"/>
              <a:t>Heuristic needs to have two properties to guarantee optimality of A*</a:t>
            </a:r>
          </a:p>
          <a:p>
            <a:pPr lvl="1"/>
            <a:r>
              <a:rPr lang="en-GB" sz="1600" i="1" dirty="0"/>
              <a:t>Admissibility</a:t>
            </a:r>
          </a:p>
          <a:p>
            <a:pPr lvl="1"/>
            <a:r>
              <a:rPr lang="en-GB" sz="1600" i="1" dirty="0"/>
              <a:t>Consistency </a:t>
            </a: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931EBA1F-61DA-4A31-9F6A-C3C41D48C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173" y="1096495"/>
            <a:ext cx="392430" cy="36790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665ABD12-188E-4852-8F73-6BBB32E5E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4269" y="2053044"/>
            <a:ext cx="392430" cy="36790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solidFill>
                  <a:srgbClr val="92D050"/>
                </a:solidFill>
                <a:latin typeface="Calibri"/>
                <a:cs typeface="Calibri"/>
              </a:rPr>
              <a:t>G</a:t>
            </a: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4D3B1F38-FD53-4887-B67B-5C80AEF53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077" y="1979463"/>
            <a:ext cx="392430" cy="36790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EFE9B0DC-D6AF-45EB-BBE3-25201EDC7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5241" y="1173563"/>
            <a:ext cx="294323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7B86D1CD-FA41-4F2F-8F51-6498D07AD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624" y="986872"/>
            <a:ext cx="294323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9" name="Text Box 10">
            <a:extLst>
              <a:ext uri="{FF2B5EF4-FFF2-40B4-BE49-F238E27FC236}">
                <a16:creationId xmlns:a16="http://schemas.microsoft.com/office/drawing/2014/main" id="{FACE7FCF-68EB-4AAF-B062-FEFE2D891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5753" y="2052879"/>
            <a:ext cx="918247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 = 0</a:t>
            </a:r>
          </a:p>
        </p:txBody>
      </p:sp>
      <p:sp>
        <p:nvSpPr>
          <p:cNvPr id="20" name="Text Box 12">
            <a:extLst>
              <a:ext uri="{FF2B5EF4-FFF2-40B4-BE49-F238E27FC236}">
                <a16:creationId xmlns:a16="http://schemas.microsoft.com/office/drawing/2014/main" id="{ECAA35B6-3AEC-43A9-ACCD-A3025E752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0539" y="2278371"/>
            <a:ext cx="1163918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6</a:t>
            </a: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79901322-EBAD-4A59-BB26-C0BD14530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437" y="2331265"/>
            <a:ext cx="107413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8</a:t>
            </a: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D783C125-5373-4D27-9098-A7D43B149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586" y="753854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 = 6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7466FC-40D3-4EE5-90EA-789814CB5904}"/>
              </a:ext>
            </a:extLst>
          </p:cNvPr>
          <p:cNvCxnSpPr>
            <a:stCxn id="16" idx="0"/>
            <a:endCxn id="14" idx="1"/>
          </p:cNvCxnSpPr>
          <p:nvPr/>
        </p:nvCxnSpPr>
        <p:spPr>
          <a:xfrm flipV="1">
            <a:off x="4154292" y="1280447"/>
            <a:ext cx="1716881" cy="699016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6A81FD-0D9B-42F2-A9A3-871C70786E0F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263603" y="1280447"/>
            <a:ext cx="1520666" cy="956549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0576BE-5FE1-4080-833D-B6747DD014A8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4350507" y="2163415"/>
            <a:ext cx="3433762" cy="73581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3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C9F4-7A2C-423D-9489-16B3C9B8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Admissible Heuristics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BDBBB-EA19-4D55-AFBF-3BECA733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heuristic </a:t>
            </a:r>
            <a:r>
              <a:rPr lang="en-US" sz="20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dirty="0"/>
              <a:t> is </a:t>
            </a:r>
            <a:r>
              <a:rPr lang="en-US" sz="2000" i="1" dirty="0">
                <a:solidFill>
                  <a:srgbClr val="C00000"/>
                </a:solidFill>
              </a:rPr>
              <a:t>admissible</a:t>
            </a:r>
            <a:r>
              <a:rPr lang="en-US" sz="2000" i="1" dirty="0"/>
              <a:t> </a:t>
            </a:r>
            <a:r>
              <a:rPr lang="en-US" sz="2000" dirty="0"/>
              <a:t>(optimistic):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400" dirty="0"/>
              <a:t> 0 </a:t>
            </a:r>
            <a:r>
              <a:rPr lang="en-US" sz="2400" dirty="0">
                <a:sym typeface="Symbol"/>
              </a:rPr>
              <a:t></a:t>
            </a:r>
            <a:r>
              <a:rPr lang="en-US" sz="2400" dirty="0"/>
              <a:t> </a:t>
            </a:r>
            <a:r>
              <a:rPr lang="en-US" sz="2400" i="1" dirty="0"/>
              <a:t>h</a:t>
            </a:r>
            <a:r>
              <a:rPr lang="en-US" sz="2400" dirty="0"/>
              <a:t>(</a:t>
            </a:r>
            <a:r>
              <a:rPr lang="en-US" sz="2400" i="1" dirty="0"/>
              <a:t>n</a:t>
            </a:r>
            <a:r>
              <a:rPr lang="en-US" sz="2400" dirty="0"/>
              <a:t>) </a:t>
            </a:r>
            <a:r>
              <a:rPr lang="en-US" sz="2400" dirty="0">
                <a:sym typeface="Symbol"/>
              </a:rPr>
              <a:t></a:t>
            </a:r>
            <a:r>
              <a:rPr lang="en-US" sz="2400" dirty="0"/>
              <a:t> </a:t>
            </a:r>
            <a:r>
              <a:rPr lang="en-US" sz="2400" i="1" dirty="0"/>
              <a:t>h</a:t>
            </a:r>
            <a:r>
              <a:rPr lang="en-US" sz="2400" dirty="0"/>
              <a:t>*(</a:t>
            </a:r>
            <a:r>
              <a:rPr lang="en-US" sz="2400" i="1" dirty="0"/>
              <a:t>n</a:t>
            </a:r>
            <a:r>
              <a:rPr lang="en-US" sz="2400" dirty="0"/>
              <a:t>) 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If </a:t>
            </a:r>
            <a:r>
              <a:rPr lang="en-US" sz="2000" i="1" dirty="0"/>
              <a:t>h </a:t>
            </a:r>
            <a:r>
              <a:rPr lang="en-US" sz="2000" dirty="0"/>
              <a:t> is admissible, we can prove that A* tree search is optimal.</a:t>
            </a:r>
            <a:endParaRPr lang="en-US" sz="2000" i="1" dirty="0"/>
          </a:p>
          <a:p>
            <a:endParaRPr lang="en-GB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7EAF62-F791-482D-8DDF-8651F7BCB685}"/>
              </a:ext>
            </a:extLst>
          </p:cNvPr>
          <p:cNvGrpSpPr/>
          <p:nvPr/>
        </p:nvGrpSpPr>
        <p:grpSpPr>
          <a:xfrm>
            <a:off x="5089517" y="893614"/>
            <a:ext cx="3677965" cy="2196001"/>
            <a:chOff x="5089517" y="893614"/>
            <a:chExt cx="3677965" cy="2196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D1628C-048F-4399-B658-CE937FA49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9517" y="893614"/>
              <a:ext cx="3677965" cy="2196001"/>
            </a:xfrm>
            <a:prstGeom prst="rect">
              <a:avLst/>
            </a:prstGeom>
            <a:noFill/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4B8CA10-9468-467D-850A-FE880799B9C7}"/>
                </a:ext>
              </a:extLst>
            </p:cNvPr>
            <p:cNvCxnSpPr>
              <a:cxnSpLocks/>
            </p:cNvCxnSpPr>
            <p:nvPr/>
          </p:nvCxnSpPr>
          <p:spPr>
            <a:xfrm>
              <a:off x="6164580" y="1737360"/>
              <a:ext cx="1325880" cy="89093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369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1800" dirty="0">
                <a:latin typeface="Calibri"/>
                <a:cs typeface="Calibri"/>
              </a:rPr>
              <a:t>Assume:</a:t>
            </a:r>
          </a:p>
          <a:p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 is an optimal goal node</a:t>
            </a:r>
          </a:p>
          <a:p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1800" dirty="0">
                <a:latin typeface="Calibri"/>
                <a:cs typeface="Calibri"/>
              </a:rPr>
              <a:t> is a suboptimal goal node</a:t>
            </a:r>
          </a:p>
          <a:p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sz="1800" dirty="0">
                <a:latin typeface="Calibri"/>
                <a:cs typeface="Calibri"/>
              </a:rPr>
              <a:t> is admissible</a:t>
            </a:r>
          </a:p>
          <a:p>
            <a:pPr>
              <a:lnSpc>
                <a:spcPct val="150000"/>
              </a:lnSpc>
            </a:pPr>
            <a:endParaRPr lang="en-US" sz="9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latin typeface="Calibri"/>
                <a:cs typeface="Calibri"/>
              </a:rPr>
              <a:t>Claim:</a:t>
            </a:r>
          </a:p>
          <a:p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 will be chosen for expansion before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5538667" y="1341835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6380438" y="1608535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6737626" y="1601391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6478069" y="1496615"/>
            <a:ext cx="20597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7492482" y="2874168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5777982" y="2645568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6554270" y="1289447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512738" y="2511310"/>
            <a:ext cx="271547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 rtlCol="0">
            <a:spAutoFit/>
          </a:bodyPr>
          <a:lstStyle/>
          <a:p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690706" y="2741074"/>
            <a:ext cx="263532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 rtlCol="0">
            <a:spAutoFit/>
          </a:bodyPr>
          <a:lstStyle/>
          <a:p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4057650" y="3018566"/>
            <a:ext cx="4972050" cy="1428750"/>
          </a:xfrm>
          <a:prstGeom prst="wedgeRoundRectCallout">
            <a:avLst>
              <a:gd name="adj1" fmla="val -51811"/>
              <a:gd name="adj2" fmla="val -8830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18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Imagine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1800" dirty="0">
                <a:latin typeface="Calibri"/>
                <a:cs typeface="Calibri"/>
              </a:rPr>
              <a:t> is on the frontier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Some ancestor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of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 is on the frontier, too (maybe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 itself!)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Claim: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will be expanded before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  <a:p>
            <a:pPr marL="685782" lvl="1" indent="-342900">
              <a:buFont typeface="+mj-lt"/>
              <a:buAutoNum type="arabicPeriod"/>
            </a:pP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1800" dirty="0">
                <a:latin typeface="Calibri"/>
                <a:cs typeface="Calibri"/>
              </a:rPr>
              <a:t>is less than or equal to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42787" y="3206499"/>
            <a:ext cx="49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) = </a:t>
            </a:r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) + </a:t>
            </a:r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          </a:t>
            </a:r>
            <a:r>
              <a:rPr lang="en-US" sz="1200" dirty="0">
                <a:latin typeface="Calibri"/>
                <a:cs typeface="Calibri"/>
              </a:rPr>
              <a:t>Definition of </a:t>
            </a:r>
            <a:r>
              <a:rPr lang="en-US" sz="12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200" dirty="0">
                <a:latin typeface="Calibri"/>
                <a:cs typeface="Calibri"/>
              </a:rPr>
              <a:t>-cost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7296030" y="944573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6684048" y="929096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7525819" y="1195795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7883007" y="1188651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7623450" y="1083875"/>
            <a:ext cx="20597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8637863" y="2461429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6923363" y="2232829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7699651" y="876708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 rot="1800000">
            <a:off x="6646820" y="1495310"/>
            <a:ext cx="716152" cy="116644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07512" y="4059043"/>
            <a:ext cx="49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) = </a:t>
            </a:r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dirty="0">
                <a:solidFill>
                  <a:srgbClr val="D303CA"/>
                </a:solidFill>
                <a:latin typeface="Calibri"/>
                <a:cs typeface="Calibri"/>
              </a:rPr>
              <a:t>)                      </a:t>
            </a:r>
            <a:r>
              <a:rPr lang="en-US" sz="1200" i="1" dirty="0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sz="1200" dirty="0">
                <a:solidFill>
                  <a:srgbClr val="D303CA"/>
                </a:solidFill>
                <a:latin typeface="Calibri"/>
                <a:cs typeface="Calibri"/>
              </a:rPr>
              <a:t> = 0 </a:t>
            </a:r>
            <a:r>
              <a:rPr lang="en-US" sz="1200" dirty="0">
                <a:latin typeface="Calibri"/>
                <a:cs typeface="Calibri"/>
              </a:rPr>
              <a:t>at a goal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6658119" y="2100105"/>
            <a:ext cx="271547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 rtlCol="0">
            <a:spAutoFit/>
          </a:bodyPr>
          <a:lstStyle/>
          <a:p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8836087" y="2329869"/>
            <a:ext cx="263532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 rtlCol="0">
            <a:spAutoFit/>
          </a:bodyPr>
          <a:lstStyle/>
          <a:p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74460" y="1564920"/>
            <a:ext cx="369194" cy="346247"/>
            <a:chOff x="7772105" y="2365418"/>
            <a:chExt cx="492259" cy="461663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7772105" y="2365418"/>
              <a:ext cx="342827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79" tIns="34289" rIns="68579" bIns="34289" rtlCol="0">
              <a:spAutoFit/>
            </a:bodyPr>
            <a:lstStyle/>
            <a:p>
              <a:r>
                <a:rPr lang="en-US" i="1" dirty="0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35BBF21-2BA3-443C-93B0-718DBF40DA59}"/>
              </a:ext>
            </a:extLst>
          </p:cNvPr>
          <p:cNvSpPr txBox="1"/>
          <p:nvPr/>
        </p:nvSpPr>
        <p:spPr>
          <a:xfrm>
            <a:off x="4577564" y="3523959"/>
            <a:ext cx="5397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D303CA"/>
                </a:solidFill>
                <a:sym typeface="Symbol"/>
              </a:rPr>
              <a:t> </a:t>
            </a:r>
            <a:r>
              <a:rPr lang="en-US" sz="1800" i="1" dirty="0">
                <a:solidFill>
                  <a:srgbClr val="D303CA"/>
                </a:solidFill>
                <a:cs typeface="Calibri"/>
              </a:rPr>
              <a:t> g</a:t>
            </a:r>
            <a:r>
              <a:rPr lang="en-US" sz="1800" dirty="0">
                <a:solidFill>
                  <a:srgbClr val="D303CA"/>
                </a:solidFill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cs typeface="Calibri"/>
              </a:rPr>
              <a:t>n</a:t>
            </a:r>
            <a:r>
              <a:rPr lang="en-US" sz="1800" dirty="0">
                <a:solidFill>
                  <a:srgbClr val="D303CA"/>
                </a:solidFill>
                <a:cs typeface="Calibri"/>
              </a:rPr>
              <a:t>) + </a:t>
            </a:r>
            <a:r>
              <a:rPr lang="en-US" sz="1800" i="1" dirty="0">
                <a:solidFill>
                  <a:srgbClr val="D303CA"/>
                </a:solidFill>
                <a:cs typeface="Calibri"/>
              </a:rPr>
              <a:t>h*</a:t>
            </a:r>
            <a:r>
              <a:rPr lang="en-US" sz="1800" dirty="0">
                <a:solidFill>
                  <a:srgbClr val="D303CA"/>
                </a:solidFill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cs typeface="Calibri"/>
              </a:rPr>
              <a:t>n</a:t>
            </a:r>
            <a:r>
              <a:rPr lang="en-US" sz="1800" dirty="0">
                <a:solidFill>
                  <a:srgbClr val="D303CA"/>
                </a:solidFill>
                <a:cs typeface="Calibri"/>
              </a:rPr>
              <a:t>)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        </a:t>
            </a:r>
            <a:r>
              <a:rPr lang="en-US" sz="1200" dirty="0">
                <a:cs typeface="Calibri"/>
              </a:rPr>
              <a:t>Admissibility of </a:t>
            </a:r>
            <a:r>
              <a:rPr lang="en-US" sz="1200" i="1" dirty="0">
                <a:solidFill>
                  <a:srgbClr val="D303CA"/>
                </a:solidFill>
                <a:cs typeface="Calibri"/>
              </a:rPr>
              <a:t>h, h*(n)</a:t>
            </a:r>
            <a:r>
              <a:rPr lang="en-US" sz="1200" dirty="0">
                <a:cs typeface="Calibri"/>
              </a:rPr>
              <a:t>=true cost to goal</a:t>
            </a:r>
            <a:r>
              <a:rPr lang="en-US" sz="1200" dirty="0">
                <a:latin typeface="Calibri"/>
                <a:cs typeface="Calibri"/>
              </a:rPr>
              <a:t>  </a:t>
            </a:r>
            <a:endParaRPr lang="en-US" sz="1800" dirty="0">
              <a:latin typeface="Calibri"/>
              <a:cs typeface="Calibri"/>
            </a:endParaRPr>
          </a:p>
          <a:p>
            <a:r>
              <a:rPr lang="en-US" sz="1800" dirty="0">
                <a:latin typeface="Calibri"/>
                <a:cs typeface="Calibri"/>
              </a:rPr>
              <a:t> 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C96351-F4F3-4044-9083-603CBE582FE3}"/>
              </a:ext>
            </a:extLst>
          </p:cNvPr>
          <p:cNvSpPr txBox="1"/>
          <p:nvPr/>
        </p:nvSpPr>
        <p:spPr>
          <a:xfrm>
            <a:off x="4615091" y="3770183"/>
            <a:ext cx="462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D303CA"/>
                </a:solidFill>
                <a:sym typeface="Symbol"/>
              </a:rPr>
              <a:t></a:t>
            </a:r>
            <a:r>
              <a:rPr lang="en-US" sz="1800" dirty="0">
                <a:solidFill>
                  <a:srgbClr val="D303CA"/>
                </a:solidFill>
                <a:cs typeface="Calibri"/>
              </a:rPr>
              <a:t> </a:t>
            </a:r>
            <a:r>
              <a:rPr lang="en-US" sz="1800" i="1" dirty="0">
                <a:solidFill>
                  <a:srgbClr val="D303CA"/>
                </a:solidFill>
                <a:cs typeface="Calibri"/>
              </a:rPr>
              <a:t>g</a:t>
            </a:r>
            <a:r>
              <a:rPr lang="en-US" sz="1800" dirty="0">
                <a:solidFill>
                  <a:srgbClr val="D303CA"/>
                </a:solidFill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cs typeface="Calibri"/>
              </a:rPr>
              <a:t>A</a:t>
            </a:r>
            <a:r>
              <a:rPr lang="en-US" sz="1800" dirty="0">
                <a:solidFill>
                  <a:srgbClr val="D303CA"/>
                </a:solidFill>
                <a:cs typeface="Calibri"/>
              </a:rPr>
              <a:t>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10F610-45B6-4A00-96AA-73656B49FCA6}"/>
              </a:ext>
            </a:extLst>
          </p:cNvPr>
          <p:cNvSpPr txBox="1"/>
          <p:nvPr/>
        </p:nvSpPr>
        <p:spPr>
          <a:xfrm>
            <a:off x="0" y="4874141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Source [2]</a:t>
            </a:r>
          </a:p>
        </p:txBody>
      </p:sp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7" grpId="0" animBg="1"/>
      <p:bldP spid="46" grpId="0" animBg="1"/>
      <p:bldP spid="48" grpId="0"/>
      <p:bldP spid="23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18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Imagine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1800" dirty="0">
                <a:latin typeface="Calibri"/>
                <a:cs typeface="Calibri"/>
              </a:rPr>
              <a:t> is on the frontier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Some ancestor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of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 is on the frontier, too (maybe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 itself!)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Claim: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will be expanded before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  <a:p>
            <a:pPr marL="685782" lvl="1" indent="-342900">
              <a:buFont typeface="+mj-lt"/>
              <a:buAutoNum type="arabicPeriod"/>
            </a:pP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1800" dirty="0">
                <a:latin typeface="Calibri"/>
                <a:cs typeface="Calibri"/>
              </a:rPr>
              <a:t>is less than or equal to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</a:p>
          <a:p>
            <a:pPr marL="685782" lvl="1" indent="-342900">
              <a:buFont typeface="+mj-lt"/>
              <a:buAutoNum type="arabicPeriod"/>
            </a:pP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1800" dirty="0">
                <a:latin typeface="Calibri"/>
                <a:cs typeface="Calibri"/>
              </a:rPr>
              <a:t>is less than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6992420" y="1081941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6380438" y="1066464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7222209" y="1333163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7579397" y="1326019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7319840" y="1221243"/>
            <a:ext cx="20597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8334253" y="2598797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6619753" y="2370197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7396041" y="1014076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6354509" y="2237473"/>
            <a:ext cx="271547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 rtlCol="0">
            <a:spAutoFit/>
          </a:bodyPr>
          <a:lstStyle/>
          <a:p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8532477" y="2467237"/>
            <a:ext cx="263532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 rtlCol="0">
            <a:spAutoFit/>
          </a:bodyPr>
          <a:lstStyle/>
          <a:p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70850" y="1702288"/>
            <a:ext cx="369194" cy="346247"/>
            <a:chOff x="7772105" y="2365418"/>
            <a:chExt cx="492259" cy="461663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7772105" y="2365418"/>
              <a:ext cx="342827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79" tIns="34289" rIns="68579" bIns="34289" rtlCol="0">
              <a:spAutoFit/>
            </a:bodyPr>
            <a:lstStyle/>
            <a:p>
              <a:r>
                <a:rPr lang="en-US" i="1" dirty="0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</a:p>
          </p:txBody>
        </p:sp>
      </p:grpSp>
      <p:sp>
        <p:nvSpPr>
          <p:cNvPr id="22" name="Oval 21"/>
          <p:cNvSpPr/>
          <p:nvPr/>
        </p:nvSpPr>
        <p:spPr>
          <a:xfrm rot="359986">
            <a:off x="6122485" y="2192521"/>
            <a:ext cx="2902615" cy="7129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4171950" y="3429000"/>
            <a:ext cx="4800600" cy="1028700"/>
          </a:xfrm>
          <a:prstGeom prst="wedgeRoundRectCallout">
            <a:avLst>
              <a:gd name="adj1" fmla="val -74067"/>
              <a:gd name="adj2" fmla="val -114486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42787" y="3539906"/>
            <a:ext cx="49012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1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1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100" dirty="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2100" dirty="0">
                <a:solidFill>
                  <a:srgbClr val="D303CA"/>
                </a:solidFill>
                <a:sym typeface="Symbol"/>
              </a:rPr>
              <a:t>&lt;</a:t>
            </a:r>
            <a:r>
              <a:rPr lang="en-US" sz="2100" dirty="0">
                <a:solidFill>
                  <a:srgbClr val="D303CA"/>
                </a:solidFill>
                <a:latin typeface="Calibri"/>
                <a:cs typeface="Calibri"/>
              </a:rPr>
              <a:t>  </a:t>
            </a:r>
            <a:r>
              <a:rPr lang="en-US" sz="2100" i="1" dirty="0">
                <a:solidFill>
                  <a:srgbClr val="D303CA"/>
                </a:solidFill>
                <a:latin typeface="Calibri"/>
                <a:cs typeface="Calibri"/>
              </a:rPr>
              <a:t>g</a:t>
            </a:r>
            <a:r>
              <a:rPr lang="en-US" sz="21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1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100" dirty="0">
                <a:solidFill>
                  <a:srgbClr val="D303CA"/>
                </a:solidFill>
                <a:latin typeface="Calibri"/>
                <a:cs typeface="Calibri"/>
              </a:rPr>
              <a:t>)                       </a:t>
            </a:r>
            <a:r>
              <a:rPr lang="en-US" sz="1950" dirty="0">
                <a:latin typeface="Calibri"/>
                <a:cs typeface="Calibri"/>
              </a:rPr>
              <a:t>Suboptimality of </a:t>
            </a:r>
            <a:r>
              <a:rPr lang="en-US" sz="195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42787" y="3882806"/>
            <a:ext cx="49012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1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1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2100" dirty="0">
                <a:solidFill>
                  <a:srgbClr val="D303CA"/>
                </a:solidFill>
                <a:latin typeface="Calibri"/>
                <a:cs typeface="Calibri"/>
              </a:rPr>
              <a:t>) &lt;  </a:t>
            </a:r>
            <a:r>
              <a:rPr lang="en-US" sz="21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21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21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2100" dirty="0">
                <a:solidFill>
                  <a:srgbClr val="D303CA"/>
                </a:solidFill>
                <a:latin typeface="Calibri"/>
                <a:cs typeface="Calibri"/>
              </a:rPr>
              <a:t>)                         </a:t>
            </a:r>
            <a:r>
              <a:rPr lang="en-US" sz="1950" i="1" dirty="0">
                <a:solidFill>
                  <a:srgbClr val="D303CA"/>
                </a:solidFill>
                <a:latin typeface="Calibri"/>
                <a:cs typeface="Calibri"/>
              </a:rPr>
              <a:t>h</a:t>
            </a:r>
            <a:r>
              <a:rPr lang="en-US" sz="1950" dirty="0">
                <a:solidFill>
                  <a:srgbClr val="D303CA"/>
                </a:solidFill>
                <a:latin typeface="Calibri"/>
                <a:cs typeface="Calibri"/>
              </a:rPr>
              <a:t> = 0 </a:t>
            </a:r>
            <a:r>
              <a:rPr lang="en-US" sz="1950" dirty="0">
                <a:latin typeface="Calibri"/>
                <a:cs typeface="Calibri"/>
              </a:rPr>
              <a:t>at a goal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C1C573-A1CC-4257-BF0D-1BE14F59FFA4}"/>
              </a:ext>
            </a:extLst>
          </p:cNvPr>
          <p:cNvSpPr txBox="1"/>
          <p:nvPr/>
        </p:nvSpPr>
        <p:spPr>
          <a:xfrm>
            <a:off x="0" y="4874141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Source [2]</a:t>
            </a:r>
          </a:p>
        </p:txBody>
      </p:sp>
    </p:spTree>
    <p:extLst>
      <p:ext uri="{BB962C8B-B14F-4D97-AF65-F5344CB8AC3E}">
        <p14:creationId xmlns:p14="http://schemas.microsoft.com/office/powerpoint/2010/main" val="1147813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18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Imagine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1800" dirty="0">
                <a:latin typeface="Calibri"/>
                <a:cs typeface="Calibri"/>
              </a:rPr>
              <a:t> is on the frontier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Some ancestor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of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 is on the frontier, too (maybe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 itself!)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Claim: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will be expanded before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  <a:p>
            <a:pPr marL="685782" lvl="1" indent="-342900">
              <a:buFont typeface="+mj-lt"/>
              <a:buAutoNum type="arabicPeriod"/>
            </a:pP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1800" dirty="0">
                <a:latin typeface="Calibri"/>
                <a:cs typeface="Calibri"/>
              </a:rPr>
              <a:t>is less than or equal to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</a:p>
          <a:p>
            <a:pPr marL="685782" lvl="1" indent="-342900">
              <a:buFont typeface="+mj-lt"/>
              <a:buAutoNum type="arabicPeriod"/>
            </a:pP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) </a:t>
            </a:r>
            <a:r>
              <a:rPr lang="en-US" sz="1800" dirty="0">
                <a:latin typeface="Calibri"/>
                <a:cs typeface="Calibri"/>
              </a:rPr>
              <a:t>is less than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</a:p>
          <a:p>
            <a:pPr marL="685782" lvl="1" indent="-342900">
              <a:buFont typeface="+mj-lt"/>
              <a:buAutoNum type="arabicPeriod"/>
            </a:pP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n</a:t>
            </a:r>
            <a:r>
              <a:rPr lang="en-US" sz="1800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is expanded before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  <a:p>
            <a:r>
              <a:rPr lang="en-US" sz="1800" dirty="0">
                <a:latin typeface="Calibri"/>
                <a:cs typeface="Calibri"/>
              </a:rPr>
              <a:t>All ancestors of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 are expanded before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  <a:p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 is expanded before </a:t>
            </a:r>
            <a:r>
              <a:rPr lang="en-US" sz="1800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  <a:p>
            <a:r>
              <a:rPr lang="en-US" sz="1800" b="1" dirty="0">
                <a:latin typeface="Calibri"/>
                <a:cs typeface="Calibri"/>
              </a:rPr>
              <a:t>A* tree search is optimal</a:t>
            </a:r>
          </a:p>
          <a:p>
            <a:pPr marL="685782" lvl="1" indent="-342900">
              <a:buFont typeface="+mj-lt"/>
              <a:buAutoNum type="arabicPeriod"/>
            </a:pPr>
            <a:endParaRPr lang="en-US" sz="1800" dirty="0">
              <a:solidFill>
                <a:srgbClr val="D303CA"/>
              </a:solidFill>
              <a:latin typeface="Calibri"/>
              <a:cs typeface="Calibri"/>
            </a:endParaRPr>
          </a:p>
          <a:p>
            <a:pPr marL="685782" lvl="1" indent="-342900">
              <a:buFont typeface="+mj-lt"/>
              <a:buAutoNum type="arabicPeriod"/>
            </a:pPr>
            <a:endParaRPr lang="en-US" sz="1800" dirty="0">
              <a:solidFill>
                <a:srgbClr val="D303CA"/>
              </a:solidFill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7113864" y="1101328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6501882" y="1085851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7343653" y="1352550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7700841" y="1345406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7441284" y="1240630"/>
            <a:ext cx="20597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8455697" y="2618184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6741197" y="2389584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7517485" y="1033463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6475953" y="2256860"/>
            <a:ext cx="271547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 rtlCol="0">
            <a:spAutoFit/>
          </a:bodyPr>
          <a:lstStyle/>
          <a:p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8653921" y="2486624"/>
            <a:ext cx="263532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 rtlCol="0">
            <a:spAutoFit/>
          </a:bodyPr>
          <a:lstStyle/>
          <a:p>
            <a:r>
              <a:rPr lang="en-US" i="1" dirty="0">
                <a:solidFill>
                  <a:srgbClr val="D303CA"/>
                </a:solidFill>
                <a:latin typeface="Calibri"/>
                <a:cs typeface="Calibri"/>
              </a:rPr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92294" y="1721675"/>
            <a:ext cx="369194" cy="346247"/>
            <a:chOff x="7772105" y="2365418"/>
            <a:chExt cx="492259" cy="461663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8084976" y="2570162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7772105" y="2365418"/>
              <a:ext cx="342827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79" tIns="34289" rIns="68579" bIns="34289" rtlCol="0">
              <a:spAutoFit/>
            </a:bodyPr>
            <a:lstStyle/>
            <a:p>
              <a:r>
                <a:rPr lang="en-US" i="1" dirty="0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</a:p>
          </p:txBody>
        </p:sp>
      </p:grpSp>
      <p:sp>
        <p:nvSpPr>
          <p:cNvPr id="21" name="Oval 20"/>
          <p:cNvSpPr/>
          <p:nvPr/>
        </p:nvSpPr>
        <p:spPr>
          <a:xfrm rot="1372885">
            <a:off x="6443878" y="1936952"/>
            <a:ext cx="2733831" cy="7129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845950" y="3600450"/>
            <a:ext cx="2800350" cy="685800"/>
            <a:chOff x="7391400" y="4800600"/>
            <a:chExt cx="3733800" cy="914400"/>
          </a:xfrm>
        </p:grpSpPr>
        <p:sp>
          <p:nvSpPr>
            <p:cNvPr id="24" name="Rounded Rectangular Callout 23"/>
            <p:cNvSpPr/>
            <p:nvPr/>
          </p:nvSpPr>
          <p:spPr>
            <a:xfrm>
              <a:off x="7391400" y="4800600"/>
              <a:ext cx="3733800" cy="914400"/>
            </a:xfrm>
            <a:prstGeom prst="wedgeRoundRectCallout">
              <a:avLst>
                <a:gd name="adj1" fmla="val -139610"/>
                <a:gd name="adj2" fmla="val -125366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693251" y="5002063"/>
              <a:ext cx="295143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i="1" dirty="0">
                  <a:solidFill>
                    <a:srgbClr val="D303CA"/>
                  </a:solidFill>
                  <a:latin typeface="Calibri"/>
                  <a:cs typeface="Calibri"/>
                </a:rPr>
                <a:t>f</a:t>
              </a:r>
              <a:r>
                <a:rPr lang="en-US" sz="2100" dirty="0">
                  <a:solidFill>
                    <a:srgbClr val="D303CA"/>
                  </a:solidFill>
                  <a:latin typeface="Calibri"/>
                  <a:cs typeface="Calibri"/>
                </a:rPr>
                <a:t>(</a:t>
              </a:r>
              <a:r>
                <a:rPr lang="en-US" sz="2100" i="1" dirty="0">
                  <a:solidFill>
                    <a:srgbClr val="D303CA"/>
                  </a:solidFill>
                  <a:latin typeface="Calibri"/>
                  <a:cs typeface="Calibri"/>
                </a:rPr>
                <a:t>n</a:t>
              </a:r>
              <a:r>
                <a:rPr lang="en-US" sz="2100" dirty="0">
                  <a:solidFill>
                    <a:srgbClr val="D303CA"/>
                  </a:solidFill>
                  <a:latin typeface="Calibri"/>
                  <a:cs typeface="Calibri"/>
                </a:rPr>
                <a:t>)  </a:t>
              </a:r>
              <a:r>
                <a:rPr lang="en-US" sz="2100" dirty="0">
                  <a:solidFill>
                    <a:srgbClr val="D303CA"/>
                  </a:solidFill>
                  <a:sym typeface="Symbol"/>
                </a:rPr>
                <a:t> </a:t>
              </a:r>
              <a:r>
                <a:rPr lang="en-US" sz="2100" dirty="0">
                  <a:solidFill>
                    <a:srgbClr val="D303CA"/>
                  </a:solidFill>
                  <a:latin typeface="Calibri"/>
                  <a:cs typeface="Calibri"/>
                </a:rPr>
                <a:t> </a:t>
              </a:r>
              <a:r>
                <a:rPr lang="en-US" sz="2100" i="1" dirty="0">
                  <a:solidFill>
                    <a:srgbClr val="D303CA"/>
                  </a:solidFill>
                  <a:latin typeface="Calibri"/>
                  <a:cs typeface="Calibri"/>
                </a:rPr>
                <a:t>f</a:t>
              </a:r>
              <a:r>
                <a:rPr lang="en-US" sz="2100" dirty="0">
                  <a:solidFill>
                    <a:srgbClr val="D303CA"/>
                  </a:solidFill>
                  <a:latin typeface="Calibri"/>
                  <a:cs typeface="Calibri"/>
                </a:rPr>
                <a:t>(</a:t>
              </a:r>
              <a:r>
                <a:rPr lang="en-US" sz="2100" i="1" dirty="0">
                  <a:solidFill>
                    <a:srgbClr val="D303CA"/>
                  </a:solidFill>
                  <a:latin typeface="Calibri"/>
                  <a:cs typeface="Calibri"/>
                </a:rPr>
                <a:t>A</a:t>
              </a:r>
              <a:r>
                <a:rPr lang="en-US" sz="2100" dirty="0">
                  <a:solidFill>
                    <a:srgbClr val="D303CA"/>
                  </a:solidFill>
                  <a:latin typeface="Calibri"/>
                  <a:cs typeface="Calibri"/>
                </a:rPr>
                <a:t>)  &lt;  </a:t>
              </a:r>
              <a:r>
                <a:rPr lang="en-US" sz="2100" i="1" dirty="0">
                  <a:solidFill>
                    <a:srgbClr val="D303CA"/>
                  </a:solidFill>
                  <a:latin typeface="Calibri"/>
                  <a:cs typeface="Calibri"/>
                </a:rPr>
                <a:t>f</a:t>
              </a:r>
              <a:r>
                <a:rPr lang="en-US" sz="2100" dirty="0">
                  <a:solidFill>
                    <a:srgbClr val="D303CA"/>
                  </a:solidFill>
                  <a:latin typeface="Calibri"/>
                  <a:cs typeface="Calibri"/>
                </a:rPr>
                <a:t>(</a:t>
              </a:r>
              <a:r>
                <a:rPr lang="en-US" sz="2100" i="1" dirty="0">
                  <a:solidFill>
                    <a:srgbClr val="D303CA"/>
                  </a:solidFill>
                  <a:latin typeface="Calibri"/>
                  <a:cs typeface="Calibri"/>
                </a:rPr>
                <a:t>B</a:t>
              </a:r>
              <a:r>
                <a:rPr lang="en-US" sz="2100" dirty="0">
                  <a:solidFill>
                    <a:srgbClr val="D303CA"/>
                  </a:solidFill>
                  <a:latin typeface="Calibri"/>
                  <a:cs typeface="Calibri"/>
                </a:rPr>
                <a:t>)  </a:t>
              </a:r>
              <a:endParaRPr lang="en-US" sz="1950" i="1" dirty="0">
                <a:solidFill>
                  <a:srgbClr val="D303CA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DC93817-8252-4995-AAAB-2EE68D77A283}"/>
              </a:ext>
            </a:extLst>
          </p:cNvPr>
          <p:cNvSpPr txBox="1"/>
          <p:nvPr/>
        </p:nvSpPr>
        <p:spPr>
          <a:xfrm>
            <a:off x="0" y="4874141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Source [2]</a:t>
            </a:r>
          </a:p>
        </p:txBody>
      </p:sp>
    </p:spTree>
    <p:extLst>
      <p:ext uri="{BB962C8B-B14F-4D97-AF65-F5344CB8AC3E}">
        <p14:creationId xmlns:p14="http://schemas.microsoft.com/office/powerpoint/2010/main" val="260819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Is admissibility good enough?</a:t>
            </a:r>
          </a:p>
        </p:txBody>
      </p:sp>
      <p:sp>
        <p:nvSpPr>
          <p:cNvPr id="18" name="Oval 17"/>
          <p:cNvSpPr/>
          <p:nvPr/>
        </p:nvSpPr>
        <p:spPr>
          <a:xfrm>
            <a:off x="1022624" y="2114550"/>
            <a:ext cx="571500" cy="5715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2337074" y="1600200"/>
            <a:ext cx="571500" cy="5715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1879874" y="3143250"/>
            <a:ext cx="571500" cy="5715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3594374" y="2171700"/>
            <a:ext cx="571500" cy="5715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3594374" y="3829050"/>
            <a:ext cx="571500" cy="5715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1510430" y="1885950"/>
            <a:ext cx="826644" cy="31229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1510430" y="2602356"/>
            <a:ext cx="453138" cy="624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2367680" y="2659506"/>
            <a:ext cx="1310388" cy="5674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2908574" y="1885950"/>
            <a:ext cx="769494" cy="3694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3880124" y="2743200"/>
            <a:ext cx="0" cy="108585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1898924" y="2009003"/>
            <a:ext cx="226663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1727474" y="2686049"/>
            <a:ext cx="226663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3194324" y="2114549"/>
            <a:ext cx="226663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2965724" y="2968228"/>
            <a:ext cx="226663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3937274" y="3139678"/>
            <a:ext cx="226663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996330" y="1371599"/>
            <a:ext cx="3152416" cy="3325687"/>
            <a:chOff x="1489613" y="1600298"/>
            <a:chExt cx="4201944" cy="4433866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489613" y="3317359"/>
              <a:ext cx="600836" cy="4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96572" y="4718815"/>
              <a:ext cx="600836" cy="4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68386" y="1600298"/>
              <a:ext cx="600836" cy="4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5090721" y="2347665"/>
              <a:ext cx="600836" cy="4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73787" y="5634089"/>
              <a:ext cx="600836" cy="4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72201" y="1771650"/>
            <a:ext cx="787714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 (0+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5429252" y="2117901"/>
            <a:ext cx="2294339" cy="712550"/>
            <a:chOff x="5638800" y="2133351"/>
            <a:chExt cx="3059119" cy="949693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148178" cy="49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A (1+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137492" cy="49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B (1+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4541" y="2133351"/>
              <a:ext cx="974632" cy="45743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212889" y="2133352"/>
              <a:ext cx="941654" cy="45744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5428497" y="2830446"/>
            <a:ext cx="851515" cy="685928"/>
            <a:chOff x="5637791" y="3083070"/>
            <a:chExt cx="1134812" cy="914573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0"/>
              <a:ext cx="1134812" cy="492443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C (2+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205198" y="3083070"/>
              <a:ext cx="7415" cy="4221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5429253" y="3516375"/>
            <a:ext cx="873957" cy="682354"/>
            <a:chOff x="5638805" y="3997621"/>
            <a:chExt cx="1164874" cy="910128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164874" cy="49261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G (5+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205279" y="3997619"/>
              <a:ext cx="15964" cy="41751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6857247" y="2830440"/>
            <a:ext cx="851515" cy="682482"/>
            <a:chOff x="7543375" y="3083053"/>
            <a:chExt cx="1134814" cy="910300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134814" cy="492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C (3+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110783" y="3083052"/>
              <a:ext cx="18694" cy="4176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6845060" y="3512930"/>
            <a:ext cx="873957" cy="685678"/>
            <a:chOff x="7526555" y="3993348"/>
            <a:chExt cx="1164874" cy="914239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164874" cy="492445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G (6+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108993" y="3993348"/>
              <a:ext cx="1288" cy="42179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1255197" y="4114800"/>
            <a:ext cx="2067167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5900700" y="1197546"/>
            <a:ext cx="1381338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Search tree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007960" y="4142292"/>
            <a:ext cx="3301799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Simple check against expanded set blocks C</a:t>
            </a:r>
          </a:p>
        </p:txBody>
      </p:sp>
      <p:sp>
        <p:nvSpPr>
          <p:cNvPr id="45" name="TextBox 44"/>
          <p:cNvSpPr txBox="1"/>
          <p:nvPr/>
        </p:nvSpPr>
        <p:spPr bwMode="auto">
          <a:xfrm>
            <a:off x="4226946" y="4121346"/>
            <a:ext cx="5067157" cy="5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Fancy check allows new C if cheaper than old but requires recalculating C’s descendants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5C5EEF-D3BE-4FD1-AD53-0F6D3B65F2CB}"/>
              </a:ext>
            </a:extLst>
          </p:cNvPr>
          <p:cNvSpPr txBox="1"/>
          <p:nvPr/>
        </p:nvSpPr>
        <p:spPr>
          <a:xfrm>
            <a:off x="0" y="4874141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Source [2]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13DCB-8A25-4CB1-9DBF-62A6506091CA}"/>
              </a:ext>
            </a:extLst>
          </p:cNvPr>
          <p:cNvSpPr txBox="1"/>
          <p:nvPr/>
        </p:nvSpPr>
        <p:spPr>
          <a:xfrm>
            <a:off x="181433" y="730625"/>
            <a:ext cx="366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u="sng" dirty="0"/>
              <a:t>Consider is A* graph search problem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  <p:bldP spid="8" grpId="0"/>
      <p:bldP spid="8" grpId="1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type="body" sz="quarter" idx="13"/>
          </p:nvPr>
        </p:nvSpPr>
        <p:spPr>
          <a:xfrm>
            <a:off x="3529433" y="685800"/>
            <a:ext cx="5294527" cy="395477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100" i="1" dirty="0">
                <a:solidFill>
                  <a:srgbClr val="7030A0"/>
                </a:solidFill>
                <a:latin typeface="Calibri"/>
                <a:cs typeface="Calibri"/>
              </a:rPr>
              <a:t>Main idea: </a:t>
            </a:r>
            <a:r>
              <a:rPr lang="en-US" sz="1800" dirty="0">
                <a:latin typeface="Calibri"/>
                <a:cs typeface="Calibri"/>
              </a:rPr>
              <a:t>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15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1500" dirty="0">
                <a:latin typeface="Calibri"/>
                <a:cs typeface="Calibri"/>
              </a:rPr>
              <a:t>		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1500" dirty="0">
                <a:latin typeface="Calibri"/>
                <a:cs typeface="Calibri"/>
              </a:rPr>
              <a:t>≤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h</a:t>
            </a:r>
            <a:r>
              <a:rPr lang="en-US" sz="1500" baseline="30000" dirty="0">
                <a:solidFill>
                  <a:srgbClr val="008000"/>
                </a:solidFill>
                <a:latin typeface="Calibri"/>
                <a:cs typeface="Calibri"/>
              </a:rPr>
              <a:t>*</a:t>
            </a: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(A)</a:t>
            </a:r>
          </a:p>
          <a:p>
            <a:pPr lvl="1">
              <a:lnSpc>
                <a:spcPct val="150000"/>
              </a:lnSpc>
            </a:pPr>
            <a:r>
              <a:rPr lang="en-US" sz="15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latin typeface="Calibri"/>
                <a:cs typeface="Calibri"/>
              </a:rPr>
              <a:t>≤ </a:t>
            </a: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c(A,C)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	or 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1500" dirty="0">
                <a:latin typeface="Calibri"/>
                <a:cs typeface="Calibri"/>
              </a:rPr>
              <a:t>≤ </a:t>
            </a: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c(A,C) </a:t>
            </a:r>
            <a:r>
              <a:rPr lang="en-US" sz="1500" dirty="0">
                <a:latin typeface="Calibri"/>
                <a:cs typeface="Calibri"/>
              </a:rPr>
              <a:t>+</a:t>
            </a: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h(C) </a:t>
            </a:r>
            <a:r>
              <a:rPr lang="en-US" sz="1500" dirty="0">
                <a:latin typeface="Calibri"/>
                <a:cs typeface="Calibri"/>
              </a:rPr>
              <a:t>(triangle inequality)</a:t>
            </a:r>
            <a:endParaRPr lang="en-US" sz="75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100" i="1" dirty="0">
                <a:solidFill>
                  <a:srgbClr val="7030A0"/>
                </a:solidFill>
                <a:latin typeface="Calibri"/>
                <a:cs typeface="Calibri"/>
              </a:rPr>
              <a:t>Consequences </a:t>
            </a:r>
            <a:r>
              <a:rPr lang="en-US" sz="2100" i="1">
                <a:solidFill>
                  <a:srgbClr val="7030A0"/>
                </a:solidFill>
                <a:latin typeface="Calibri"/>
                <a:cs typeface="Calibri"/>
              </a:rPr>
              <a:t>of consistency:</a:t>
            </a:r>
            <a:endParaRPr lang="en-US" sz="1800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457200" lvl="1" indent="0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1500" dirty="0">
                <a:latin typeface="Calibri"/>
                <a:cs typeface="Calibri"/>
              </a:rPr>
              <a:t>1. The </a:t>
            </a:r>
            <a:r>
              <a:rPr lang="en-US" sz="1500" i="1" dirty="0">
                <a:solidFill>
                  <a:srgbClr val="D303CA"/>
                </a:solidFill>
                <a:latin typeface="Calibri"/>
                <a:cs typeface="Calibri"/>
              </a:rPr>
              <a:t>f</a:t>
            </a:r>
            <a:r>
              <a:rPr lang="en-US" sz="1500" dirty="0">
                <a:latin typeface="Calibri"/>
                <a:cs typeface="Calibri"/>
              </a:rPr>
              <a:t> value along a path never decreases:</a:t>
            </a:r>
          </a:p>
          <a:p>
            <a:pPr marL="457200" lvl="1" indent="0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1500" dirty="0">
                <a:latin typeface="Calibri"/>
                <a:cs typeface="Calibri"/>
              </a:rPr>
              <a:t>		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 	h(A) </a:t>
            </a:r>
            <a:r>
              <a:rPr lang="en-US" sz="1500" dirty="0">
                <a:latin typeface="Calibri"/>
                <a:cs typeface="Calibri"/>
              </a:rPr>
              <a:t>≤ </a:t>
            </a: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c(A,C) </a:t>
            </a:r>
            <a:r>
              <a:rPr lang="en-US" sz="1500" dirty="0">
                <a:latin typeface="Calibri"/>
                <a:cs typeface="Calibri"/>
              </a:rPr>
              <a:t>+</a:t>
            </a: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h(C)   </a:t>
            </a:r>
          </a:p>
          <a:p>
            <a:pPr marL="457200" lvl="1" indent="0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1500" dirty="0">
                <a:latin typeface="Calibri"/>
                <a:cs typeface="Calibri"/>
              </a:rPr>
              <a:t> 	       =&gt; 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g(A) + h(A) </a:t>
            </a:r>
            <a:r>
              <a:rPr lang="en-US" sz="1500" dirty="0">
                <a:latin typeface="Calibri"/>
                <a:cs typeface="Calibri"/>
              </a:rPr>
              <a:t>≤ 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g(A) + </a:t>
            </a: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c(A,C) </a:t>
            </a:r>
            <a:r>
              <a:rPr lang="en-US" sz="1500" dirty="0">
                <a:latin typeface="Calibri"/>
                <a:cs typeface="Calibri"/>
              </a:rPr>
              <a:t>+</a:t>
            </a: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</a:p>
          <a:p>
            <a:pPr marL="457200" lvl="1" indent="0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1500" i="1" dirty="0">
                <a:solidFill>
                  <a:srgbClr val="D303CA"/>
                </a:solidFill>
                <a:cs typeface="Calibri"/>
              </a:rPr>
              <a:t>			f(A)</a:t>
            </a:r>
            <a:r>
              <a:rPr lang="en-US" sz="1500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1500" dirty="0">
                <a:cs typeface="Calibri"/>
              </a:rPr>
              <a:t>≤ </a:t>
            </a:r>
            <a:r>
              <a:rPr lang="en-US" sz="1500" i="1" dirty="0">
                <a:solidFill>
                  <a:srgbClr val="D303CA"/>
                </a:solidFill>
                <a:cs typeface="Calibri"/>
              </a:rPr>
              <a:t>f(C)</a:t>
            </a:r>
            <a:r>
              <a:rPr lang="en-US" sz="1500" dirty="0">
                <a:cs typeface="Calibri"/>
              </a:rPr>
              <a:t> </a:t>
            </a:r>
            <a:endParaRPr lang="en-US" sz="1500" dirty="0">
              <a:latin typeface="Calibri"/>
              <a:cs typeface="Calibri"/>
            </a:endParaRPr>
          </a:p>
          <a:p>
            <a:pPr marL="457200" lvl="1" indent="0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1500" dirty="0">
                <a:latin typeface="Calibri"/>
                <a:cs typeface="Calibri"/>
              </a:rPr>
              <a:t>2. A* graph search is optimal</a:t>
            </a:r>
          </a:p>
          <a:p>
            <a:endParaRPr lang="en-US" sz="15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257301" y="1710930"/>
            <a:ext cx="843383" cy="3290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2343150" y="2625330"/>
            <a:ext cx="0" cy="11465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2457450" y="2914650"/>
            <a:ext cx="255517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571500" y="1368029"/>
            <a:ext cx="685800" cy="6858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sz="21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000250" y="1939529"/>
            <a:ext cx="685800" cy="6858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sz="21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000250" y="3771900"/>
            <a:ext cx="685800" cy="6858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sz="21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457200" y="2114550"/>
            <a:ext cx="492762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2743200" y="2114550"/>
            <a:ext cx="492762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428750" y="1882378"/>
            <a:ext cx="255517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156867" y="1953397"/>
            <a:ext cx="943817" cy="1918937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257301" y="1710930"/>
            <a:ext cx="843383" cy="329033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2713452" y="2370051"/>
            <a:ext cx="492762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libri"/>
                <a:cs typeface="Calibri"/>
              </a:rPr>
              <a:t>h=3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12941" y="2263745"/>
            <a:ext cx="628650" cy="4785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90026D-F2F1-48CC-A5F4-92867A3A5E8E}"/>
              </a:ext>
            </a:extLst>
          </p:cNvPr>
          <p:cNvSpPr txBox="1"/>
          <p:nvPr/>
        </p:nvSpPr>
        <p:spPr>
          <a:xfrm>
            <a:off x="0" y="4874141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Source [2]</a:t>
            </a:r>
          </a:p>
        </p:txBody>
      </p: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CB62-AC21-4381-9478-ECA2682E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dirty="0"/>
              <a:t>Recap</a:t>
            </a:r>
            <a:endParaRPr lang="en-GB" dirty="0">
              <a:latin typeface="Avenir Nex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9F204-8E5C-40DC-BA69-2804692CF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518" y="893615"/>
            <a:ext cx="8229600" cy="3469354"/>
          </a:xfrm>
        </p:spPr>
        <p:txBody>
          <a:bodyPr>
            <a:normAutofit/>
          </a:bodyPr>
          <a:lstStyle/>
          <a:p>
            <a:r>
              <a:rPr lang="en-GB" sz="2100" i="1" dirty="0">
                <a:latin typeface="Avenir Next"/>
              </a:rPr>
              <a:t>Introduction to Machine intelligence</a:t>
            </a:r>
          </a:p>
          <a:p>
            <a:r>
              <a:rPr lang="en-GB" sz="2100" i="1" dirty="0">
                <a:latin typeface="Avenir Next"/>
              </a:rPr>
              <a:t>Intelligent Agents</a:t>
            </a:r>
          </a:p>
          <a:p>
            <a:r>
              <a:rPr lang="en-GB" sz="2100" i="1" dirty="0">
                <a:latin typeface="Avenir Next"/>
              </a:rPr>
              <a:t>Search:</a:t>
            </a:r>
          </a:p>
          <a:p>
            <a:pPr lvl="1"/>
            <a:r>
              <a:rPr lang="en-GB" sz="1700" i="1" dirty="0">
                <a:latin typeface="Avenir Next"/>
              </a:rPr>
              <a:t>Uninformed Search, Uninformed Search</a:t>
            </a:r>
          </a:p>
          <a:p>
            <a:pPr lvl="1"/>
            <a:r>
              <a:rPr lang="en-GB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Informed search and exploration</a:t>
            </a:r>
          </a:p>
          <a:p>
            <a:pPr lvl="1"/>
            <a:r>
              <a:rPr lang="en-GB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Adversarial Search</a:t>
            </a:r>
          </a:p>
          <a:p>
            <a:r>
              <a:rPr lang="en-GB" sz="2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Constraint satisfaction problems	</a:t>
            </a:r>
          </a:p>
          <a:p>
            <a:r>
              <a:rPr lang="en-GB" sz="2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Knowledge and reasoning: </a:t>
            </a:r>
          </a:p>
          <a:p>
            <a:pPr lvl="1"/>
            <a:r>
              <a:rPr lang="en-GB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"/>
              </a:rPr>
              <a:t>Logic, propositional logic, Inference using logic, Intro to first order logic</a:t>
            </a:r>
          </a:p>
        </p:txBody>
      </p:sp>
    </p:spTree>
    <p:extLst>
      <p:ext uri="{BB962C8B-B14F-4D97-AF65-F5344CB8AC3E}">
        <p14:creationId xmlns:p14="http://schemas.microsoft.com/office/powerpoint/2010/main" val="184035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6388894" y="1771651"/>
            <a:ext cx="1212056" cy="1785938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76518" y="893614"/>
            <a:ext cx="6096908" cy="3469354"/>
          </a:xfrm>
        </p:spPr>
        <p:txBody>
          <a:bodyPr/>
          <a:lstStyle/>
          <a:p>
            <a:pPr eaLnBrk="1" hangingPunct="1"/>
            <a:r>
              <a:rPr lang="en-US" sz="1800" i="1" dirty="0">
                <a:solidFill>
                  <a:srgbClr val="7030A0"/>
                </a:solidFill>
                <a:latin typeface="Calibri"/>
                <a:cs typeface="Calibri"/>
              </a:rPr>
              <a:t>Sketch: </a:t>
            </a:r>
            <a:r>
              <a:rPr lang="en-US" sz="2100" dirty="0">
                <a:latin typeface="Calibri"/>
                <a:cs typeface="Calibri"/>
              </a:rPr>
              <a:t>consider what A* does with a consistent heuristic:</a:t>
            </a:r>
          </a:p>
          <a:p>
            <a:pPr lvl="1"/>
            <a:endParaRPr lang="en-US" sz="1050" dirty="0">
              <a:latin typeface="Calibri"/>
              <a:cs typeface="Calibri"/>
            </a:endParaRPr>
          </a:p>
          <a:p>
            <a:pPr lvl="1" eaLnBrk="1" hangingPunct="1"/>
            <a:r>
              <a:rPr lang="en-US" sz="1800" i="1" dirty="0">
                <a:solidFill>
                  <a:srgbClr val="7030A0"/>
                </a:solidFill>
                <a:latin typeface="Calibri"/>
                <a:cs typeface="Calibri"/>
              </a:rPr>
              <a:t>Fact 1:</a:t>
            </a:r>
            <a:r>
              <a:rPr lang="en-US" sz="1800" dirty="0">
                <a:latin typeface="Calibri"/>
                <a:cs typeface="Calibri"/>
              </a:rPr>
              <a:t> In tree search, A* expands nodes in increasing total f value (f-contours)</a:t>
            </a:r>
            <a:br>
              <a:rPr lang="en-US" sz="1800" dirty="0">
                <a:latin typeface="Calibri"/>
                <a:cs typeface="Calibri"/>
              </a:rPr>
            </a:br>
            <a:endParaRPr lang="en-US" sz="1050" dirty="0">
              <a:latin typeface="Calibri"/>
              <a:cs typeface="Calibri"/>
            </a:endParaRPr>
          </a:p>
          <a:p>
            <a:pPr lvl="1" eaLnBrk="1" hangingPunct="1"/>
            <a:r>
              <a:rPr lang="en-US" sz="1800" i="1" dirty="0">
                <a:solidFill>
                  <a:srgbClr val="7030A0"/>
                </a:solidFill>
                <a:latin typeface="Calibri"/>
                <a:cs typeface="Calibri"/>
              </a:rPr>
              <a:t>Fact 2: </a:t>
            </a:r>
            <a:r>
              <a:rPr lang="en-US" sz="1800" dirty="0">
                <a:latin typeface="Calibri"/>
                <a:cs typeface="Calibri"/>
              </a:rPr>
              <a:t>For every state s, nodes that reach s optimally are expanded before nodes that reach s </a:t>
            </a:r>
            <a:r>
              <a:rPr lang="en-US" sz="1800" dirty="0" err="1">
                <a:latin typeface="Calibri"/>
                <a:cs typeface="Calibri"/>
              </a:rPr>
              <a:t>suboptimally</a:t>
            </a:r>
            <a:endParaRPr lang="en-US" sz="1800" dirty="0">
              <a:latin typeface="Calibri"/>
              <a:cs typeface="Calibri"/>
            </a:endParaRPr>
          </a:p>
          <a:p>
            <a:pPr lvl="1"/>
            <a:endParaRPr lang="en-US" sz="1050" dirty="0">
              <a:latin typeface="Calibri"/>
              <a:cs typeface="Calibri"/>
            </a:endParaRPr>
          </a:p>
          <a:p>
            <a:pPr lvl="1" eaLnBrk="1" hangingPunct="1"/>
            <a:r>
              <a:rPr lang="en-US" sz="1800" i="1" dirty="0">
                <a:solidFill>
                  <a:srgbClr val="7030A0"/>
                </a:solidFill>
                <a:latin typeface="Calibri"/>
                <a:cs typeface="Calibri"/>
              </a:rPr>
              <a:t>Result: </a:t>
            </a:r>
            <a:r>
              <a:rPr lang="en-US" sz="1800" dirty="0">
                <a:latin typeface="Calibri"/>
                <a:cs typeface="Calibri"/>
              </a:rPr>
              <a:t>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6000751" y="1900239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842523" y="2166938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7199710" y="2159795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940154" y="2055020"/>
            <a:ext cx="205978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385448" y="2946797"/>
            <a:ext cx="134540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7025879" y="3363516"/>
            <a:ext cx="134540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991350" y="2456261"/>
            <a:ext cx="134541" cy="897731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304484" y="2603897"/>
            <a:ext cx="166688" cy="327422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7016354" y="1847851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587728" y="2526507"/>
            <a:ext cx="885825" cy="417909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779420" y="2325291"/>
            <a:ext cx="560785" cy="220266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708106" y="2601517"/>
            <a:ext cx="619125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f </a:t>
            </a:r>
            <a:r>
              <a:rPr lang="en-US" sz="1350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612856" y="2305051"/>
            <a:ext cx="619125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f </a:t>
            </a:r>
            <a:r>
              <a:rPr lang="en-US" sz="1350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462837" y="2021683"/>
            <a:ext cx="619125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f </a:t>
            </a:r>
            <a:r>
              <a:rPr lang="en-US" sz="1350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2D512-1979-4F2D-9157-3F0365CB5CF8}"/>
              </a:ext>
            </a:extLst>
          </p:cNvPr>
          <p:cNvSpPr txBox="1"/>
          <p:nvPr/>
        </p:nvSpPr>
        <p:spPr>
          <a:xfrm>
            <a:off x="0" y="4874141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Source [2]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Heuristics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A1B18-F228-4BCF-A62A-08E832DB9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76518" y="893614"/>
            <a:ext cx="2701962" cy="3244046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100" dirty="0"/>
              <a:t>Often, admissible heuristics are solutions to </a:t>
            </a:r>
            <a:r>
              <a:rPr lang="en-US" sz="2100" b="1" i="1" dirty="0"/>
              <a:t>relaxed problems</a:t>
            </a:r>
            <a:r>
              <a:rPr lang="en-US" sz="2100" i="1" dirty="0"/>
              <a:t>, </a:t>
            </a:r>
            <a:r>
              <a:rPr lang="en-US" sz="2100" dirty="0"/>
              <a:t>where new actions are available</a:t>
            </a:r>
          </a:p>
          <a:p>
            <a:pPr eaLnBrk="1" hangingPunct="1"/>
            <a:endParaRPr lang="en-US" sz="2100" i="1" dirty="0"/>
          </a:p>
          <a:p>
            <a:pPr eaLnBrk="1" hangingPunct="1"/>
            <a:endParaRPr lang="en-US" sz="2100" i="1" dirty="0"/>
          </a:p>
          <a:p>
            <a:pPr eaLnBrk="1" hangingPunct="1"/>
            <a:endParaRPr lang="en-US" sz="2100" i="1" dirty="0"/>
          </a:p>
          <a:p>
            <a:pPr eaLnBrk="1" hangingPunct="1"/>
            <a:endParaRPr lang="en-US" sz="2100" i="1" dirty="0"/>
          </a:p>
          <a:p>
            <a:pPr eaLnBrk="1" hangingPunct="1"/>
            <a:endParaRPr lang="en-US" sz="2100" i="1" dirty="0"/>
          </a:p>
          <a:p>
            <a:pPr eaLnBrk="1" hangingPunct="1"/>
            <a:endParaRPr lang="en-US" sz="2100" dirty="0"/>
          </a:p>
          <a:p>
            <a:pPr eaLnBrk="1" hangingPunct="1"/>
            <a:endParaRPr lang="en-US" sz="2100" dirty="0"/>
          </a:p>
          <a:p>
            <a:pPr eaLnBrk="1" hangingPunct="1"/>
            <a:endParaRPr lang="en-US" sz="21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311776" y="863494"/>
            <a:ext cx="2607945" cy="1652143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745059D-4B07-4135-A26F-9DA1A27E15B1}"/>
              </a:ext>
            </a:extLst>
          </p:cNvPr>
          <p:cNvGrpSpPr/>
          <p:nvPr/>
        </p:nvGrpSpPr>
        <p:grpSpPr>
          <a:xfrm>
            <a:off x="4602526" y="2922328"/>
            <a:ext cx="4037731" cy="1379280"/>
            <a:chOff x="4654150" y="3068621"/>
            <a:chExt cx="3458058" cy="11812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9ED8D4-CF02-44CB-AF0D-42006E148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4150" y="3068621"/>
              <a:ext cx="3458058" cy="118126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EECE42-6F22-4292-868F-65057AADE684}"/>
                </a:ext>
              </a:extLst>
            </p:cNvPr>
            <p:cNvGrpSpPr/>
            <p:nvPr/>
          </p:nvGrpSpPr>
          <p:grpSpPr>
            <a:xfrm flipV="1">
              <a:off x="4876800" y="3441231"/>
              <a:ext cx="1865428" cy="574698"/>
              <a:chOff x="5139556" y="2982993"/>
              <a:chExt cx="1160712" cy="647383"/>
            </a:xfrm>
          </p:grpSpPr>
          <p:cxnSp>
            <p:nvCxnSpPr>
              <p:cNvPr id="12" name="Straight Arrow Connector 11"/>
              <p:cNvCxnSpPr/>
              <p:nvPr/>
            </p:nvCxnSpPr>
            <p:spPr bwMode="auto">
              <a:xfrm rot="10800000" flipV="1">
                <a:off x="5141193" y="2982993"/>
                <a:ext cx="1159075" cy="19618"/>
              </a:xfrm>
              <a:prstGeom prst="straightConnector1">
                <a:avLst/>
              </a:prstGeom>
              <a:ln w="57150">
                <a:solidFill>
                  <a:srgbClr val="92D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 bwMode="auto">
              <a:xfrm rot="5400000">
                <a:off x="4826492" y="3315676"/>
                <a:ext cx="627764" cy="1635"/>
              </a:xfrm>
              <a:prstGeom prst="straightConnector1">
                <a:avLst/>
              </a:prstGeom>
              <a:ln w="57150">
                <a:solidFill>
                  <a:srgbClr val="92D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76518" y="3360420"/>
            <a:ext cx="8229600" cy="121358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8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What are the step costs?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25AFF-BA3C-4FE9-BF01-DEF446C5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20" y="962064"/>
            <a:ext cx="3863225" cy="19964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8 Puzzle Heuristic 1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en-US" sz="2100" dirty="0"/>
              <a:t>Heuristic: Number of tiles misplaced</a:t>
            </a:r>
          </a:p>
          <a:p>
            <a:pPr eaLnBrk="1" hangingPunct="1"/>
            <a:r>
              <a:rPr lang="en-US" sz="2100" dirty="0"/>
              <a:t>Why is it admissible?</a:t>
            </a:r>
          </a:p>
          <a:p>
            <a:pPr eaLnBrk="1" hangingPunct="1"/>
            <a:r>
              <a:rPr lang="en-US" sz="2100" dirty="0"/>
              <a:t>h(start) =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1817035" y="1640012"/>
            <a:ext cx="742950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05951"/>
              </p:ext>
            </p:extLst>
          </p:nvPr>
        </p:nvGraphicFramePr>
        <p:xfrm>
          <a:off x="293429" y="2628291"/>
          <a:ext cx="4278570" cy="1659017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842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7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Average nodes expanded when the optimal path has…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…4 steps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…8 steps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…12 steps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UCS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6,300</a:t>
                      </a:r>
                      <a:endParaRPr kumimoji="0" 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3.6 x 10</a:t>
                      </a:r>
                      <a:r>
                        <a:rPr kumimoji="0" lang="en-US" sz="1800" b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kumimoji="0" 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A*</a:t>
                      </a:r>
                      <a:r>
                        <a:rPr kumimoji="0" lang="en-US" sz="15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TILES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227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800850" y="4914900"/>
            <a:ext cx="23431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latin typeface="Calibri" pitchFamily="34" charset="0"/>
              </a:rPr>
              <a:t>Statistics from Andrew Moore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8495D1-5CD2-4680-808C-4CA9E562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906" y="1378398"/>
            <a:ext cx="3863225" cy="1996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3C6642-6E85-44B2-9B08-470E9B07FD12}"/>
              </a:ext>
            </a:extLst>
          </p:cNvPr>
          <p:cNvSpPr txBox="1"/>
          <p:nvPr/>
        </p:nvSpPr>
        <p:spPr>
          <a:xfrm>
            <a:off x="0" y="4874141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Source [2]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8 Puzzle Heuristic 2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76518" y="893614"/>
            <a:ext cx="4804808" cy="346935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Total </a:t>
            </a:r>
            <a:r>
              <a:rPr lang="en-US" sz="1800" i="1" dirty="0"/>
              <a:t>Manhattan </a:t>
            </a:r>
            <a:r>
              <a:rPr lang="en-US" sz="18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1783080" y="3190381"/>
            <a:ext cx="360045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833841"/>
              </p:ext>
            </p:extLst>
          </p:nvPr>
        </p:nvGraphicFramePr>
        <p:xfrm>
          <a:off x="3817620" y="2814596"/>
          <a:ext cx="4987822" cy="1705992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568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3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Average nodes expanded when the optimal path has…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…4 steps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…8 steps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…12 steps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2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A*</a:t>
                      </a:r>
                      <a:r>
                        <a:rPr kumimoji="0" lang="en-US" sz="15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TILES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227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A*</a:t>
                      </a:r>
                      <a:r>
                        <a:rPr kumimoji="0" lang="en-US" sz="15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MANHATTAN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AC603B1-CFA8-401C-9704-F472F0F3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326" y="735994"/>
            <a:ext cx="3863225" cy="1996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Combining heuristics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Dominance: </a:t>
            </a:r>
            <a:r>
              <a:rPr lang="en-US" sz="1800" i="1" dirty="0"/>
              <a:t>h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  <a:r>
              <a:rPr lang="en-US" sz="1800" dirty="0">
                <a:cs typeface="Arial" charset="0"/>
              </a:rPr>
              <a:t>≥</a:t>
            </a:r>
            <a:r>
              <a:rPr lang="en-US" sz="1800" dirty="0"/>
              <a:t> </a:t>
            </a:r>
            <a:r>
              <a:rPr lang="en-US" sz="1800" i="1" dirty="0"/>
              <a:t>h</a:t>
            </a:r>
            <a:r>
              <a:rPr lang="en-US" sz="1800" baseline="-25000" dirty="0"/>
              <a:t>2</a:t>
            </a:r>
            <a:r>
              <a:rPr lang="en-US" sz="1800" dirty="0"/>
              <a:t> if    </a:t>
            </a:r>
          </a:p>
          <a:p>
            <a:pPr marL="0" indent="0">
              <a:buNone/>
            </a:pPr>
            <a:r>
              <a:rPr lang="en-US" sz="1800" dirty="0">
                <a:sym typeface="Symbol"/>
              </a:rPr>
              <a:t>                     </a:t>
            </a:r>
            <a:r>
              <a:rPr lang="en-US" sz="1800" i="1" dirty="0"/>
              <a:t>n</a:t>
            </a:r>
            <a:r>
              <a:rPr lang="en-US" sz="1800" dirty="0"/>
              <a:t>  </a:t>
            </a:r>
            <a:r>
              <a:rPr lang="en-US" sz="1800" i="1" dirty="0"/>
              <a:t>h</a:t>
            </a:r>
            <a:r>
              <a:rPr lang="en-US" sz="1800" baseline="-25000" dirty="0"/>
              <a:t>1</a:t>
            </a:r>
            <a:r>
              <a:rPr lang="en-US" sz="1800" dirty="0"/>
              <a:t>(</a:t>
            </a:r>
            <a:r>
              <a:rPr lang="en-US" sz="1800" i="1" dirty="0"/>
              <a:t>n</a:t>
            </a:r>
            <a:r>
              <a:rPr lang="en-US" sz="1800" dirty="0"/>
              <a:t>) </a:t>
            </a:r>
            <a:r>
              <a:rPr lang="en-US" sz="1800" dirty="0">
                <a:sym typeface="Symbol"/>
              </a:rPr>
              <a:t></a:t>
            </a:r>
            <a:r>
              <a:rPr lang="en-US" sz="1800" dirty="0"/>
              <a:t> </a:t>
            </a:r>
            <a:r>
              <a:rPr lang="en-US" sz="1800" i="1" dirty="0"/>
              <a:t>h</a:t>
            </a:r>
            <a:r>
              <a:rPr lang="en-US" sz="1800" baseline="-25000" dirty="0"/>
              <a:t>2</a:t>
            </a:r>
            <a:r>
              <a:rPr lang="en-US" sz="1800" dirty="0"/>
              <a:t>(</a:t>
            </a:r>
            <a:r>
              <a:rPr lang="en-US" sz="1800" i="1" dirty="0"/>
              <a:t>n</a:t>
            </a:r>
            <a:r>
              <a:rPr lang="en-US" sz="1800" dirty="0"/>
              <a:t>)</a:t>
            </a:r>
          </a:p>
          <a:p>
            <a:pPr lvl="1"/>
            <a:r>
              <a:rPr lang="en-US" sz="1500" dirty="0"/>
              <a:t>Roughly speaking, larger is better as long as both are admissible</a:t>
            </a:r>
          </a:p>
          <a:p>
            <a:pPr lvl="1"/>
            <a:r>
              <a:rPr lang="en-US" sz="1500" dirty="0"/>
              <a:t>The zero heuristic is pretty bad (what does A* do with h=0?)</a:t>
            </a:r>
          </a:p>
          <a:p>
            <a:pPr lvl="1"/>
            <a:r>
              <a:rPr lang="en-US" sz="1500" dirty="0"/>
              <a:t>The exact heuristic is pretty good, but usually too expensive!</a:t>
            </a:r>
          </a:p>
          <a:p>
            <a:pPr lvl="1"/>
            <a:endParaRPr lang="en-US" sz="1500" dirty="0"/>
          </a:p>
          <a:p>
            <a:pPr eaLnBrk="1" hangingPunct="1"/>
            <a:r>
              <a:rPr lang="en-US" sz="1800" dirty="0"/>
              <a:t>What if we have two heuristics, neither dominates the other?</a:t>
            </a:r>
          </a:p>
          <a:p>
            <a:pPr lvl="1"/>
            <a:r>
              <a:rPr lang="en-US" sz="1500" dirty="0"/>
              <a:t>Form a new heuristic by taking the max of both:</a:t>
            </a:r>
          </a:p>
          <a:p>
            <a:pPr marL="342882" lvl="1" indent="0">
              <a:buNone/>
            </a:pPr>
            <a:r>
              <a:rPr lang="en-US" sz="1500" dirty="0"/>
              <a:t>                  </a:t>
            </a:r>
            <a:r>
              <a:rPr lang="en-US" sz="1800" i="1" dirty="0"/>
              <a:t>h</a:t>
            </a:r>
            <a:r>
              <a:rPr lang="en-US" sz="1800" dirty="0"/>
              <a:t>(</a:t>
            </a:r>
            <a:r>
              <a:rPr lang="en-US" sz="1800" i="1" dirty="0"/>
              <a:t>n</a:t>
            </a:r>
            <a:r>
              <a:rPr lang="en-US" sz="1800" dirty="0"/>
              <a:t>) = max( </a:t>
            </a:r>
            <a:r>
              <a:rPr lang="en-US" sz="1800" i="1" dirty="0"/>
              <a:t>h</a:t>
            </a:r>
            <a:r>
              <a:rPr lang="en-US" sz="1800" baseline="-25000" dirty="0"/>
              <a:t>1</a:t>
            </a:r>
            <a:r>
              <a:rPr lang="en-US" sz="1800" dirty="0"/>
              <a:t>(</a:t>
            </a:r>
            <a:r>
              <a:rPr lang="en-US" sz="1800" i="1" dirty="0"/>
              <a:t>n</a:t>
            </a:r>
            <a:r>
              <a:rPr lang="en-US" sz="1800" dirty="0"/>
              <a:t>), </a:t>
            </a:r>
            <a:r>
              <a:rPr lang="en-US" sz="1800" i="1" dirty="0"/>
              <a:t>h</a:t>
            </a:r>
            <a:r>
              <a:rPr lang="en-US" sz="1800" baseline="-25000" dirty="0"/>
              <a:t>2</a:t>
            </a:r>
            <a:r>
              <a:rPr lang="en-US" sz="1800" dirty="0"/>
              <a:t>(</a:t>
            </a:r>
            <a:r>
              <a:rPr lang="en-US" sz="1800" i="1" dirty="0"/>
              <a:t>n</a:t>
            </a:r>
            <a:r>
              <a:rPr lang="en-US" sz="1800" dirty="0"/>
              <a:t>))</a:t>
            </a:r>
            <a:endParaRPr lang="en-US" sz="1500" dirty="0"/>
          </a:p>
          <a:p>
            <a:pPr lvl="1" eaLnBrk="1" hangingPunct="1"/>
            <a:r>
              <a:rPr lang="en-US" sz="1500" dirty="0"/>
              <a:t>Max of admissible heuristics is admissible and dominates both!</a:t>
            </a:r>
          </a:p>
          <a:p>
            <a:pPr marL="914400" lvl="2" indent="0">
              <a:buNone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Bibliography and References	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GB" sz="1200" dirty="0"/>
              <a:t>Artificial Intelligence: Pearson New International Edition: A Modern Approach, Pearson Education UK, 2013.</a:t>
            </a:r>
            <a:endParaRPr lang="en-GB" sz="1200" dirty="0">
              <a:solidFill>
                <a:schemeClr val="tx1">
                  <a:lumMod val="95000"/>
                </a:schemeClr>
              </a:solidFill>
              <a:hlinkClick r:id="rId3"/>
            </a:endParaRPr>
          </a:p>
          <a:p>
            <a:pPr marL="385763" indent="-385763"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CS188, Introduction to Artificial Intelligence. https://inst.eecs.berkeley.edu/~cs188</a:t>
            </a:r>
          </a:p>
          <a:p>
            <a:pPr marL="385763" indent="-385763">
              <a:buFont typeface="+mj-lt"/>
              <a:buAutoNum type="arabicPeriod"/>
            </a:pPr>
            <a:r>
              <a:rPr lang="en-GB" sz="1200" dirty="0" err="1">
                <a:solidFill>
                  <a:schemeClr val="tx1">
                    <a:lumMod val="95000"/>
                  </a:schemeClr>
                </a:solidFill>
              </a:rPr>
              <a:t>Tatsunori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 Hashimoto, </a:t>
            </a:r>
            <a:r>
              <a:rPr lang="en-GB" sz="1200" dirty="0" err="1">
                <a:solidFill>
                  <a:schemeClr val="tx1">
                    <a:lumMod val="95000"/>
                  </a:schemeClr>
                </a:solidFill>
              </a:rPr>
              <a:t>Jiajun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 Wu, CS221: </a:t>
            </a:r>
            <a:r>
              <a:rPr lang="fr-FR" sz="1200" dirty="0" err="1">
                <a:solidFill>
                  <a:schemeClr val="tx1">
                    <a:lumMod val="95000"/>
                  </a:schemeClr>
                </a:solidFill>
              </a:rPr>
              <a:t>Artificial</a:t>
            </a:r>
            <a:r>
              <a:rPr lang="fr-FR" sz="1200" dirty="0">
                <a:solidFill>
                  <a:schemeClr val="tx1">
                    <a:lumMod val="95000"/>
                  </a:schemeClr>
                </a:solidFill>
              </a:rPr>
              <a:t> Intelligence: Principles and Technique. 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https://stanford-cs221.github.io/winter2021/ </a:t>
            </a:r>
          </a:p>
          <a:p>
            <a:pPr marL="385763" indent="-385763"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Chris </a:t>
            </a:r>
            <a:r>
              <a:rPr lang="en-GB" sz="1200" dirty="0" err="1">
                <a:solidFill>
                  <a:schemeClr val="tx1">
                    <a:lumMod val="95000"/>
                  </a:schemeClr>
                </a:solidFill>
              </a:rPr>
              <a:t>Piech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fr-FR" sz="1200" dirty="0" err="1">
                <a:solidFill>
                  <a:schemeClr val="tx1">
                    <a:lumMod val="95000"/>
                  </a:schemeClr>
                </a:solidFill>
              </a:rPr>
              <a:t>Artificial</a:t>
            </a:r>
            <a:r>
              <a:rPr lang="fr-FR" sz="1200" dirty="0">
                <a:solidFill>
                  <a:schemeClr val="tx1">
                    <a:lumMod val="95000"/>
                  </a:schemeClr>
                </a:solidFill>
              </a:rPr>
              <a:t> Intelligence: Principles and Techniques. 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https://stanford.edu/~cpiech/cs221/index.html </a:t>
            </a:r>
          </a:p>
          <a:p>
            <a:pPr marL="385763" indent="-385763"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Amy Greenwald, Enrique </a:t>
            </a:r>
            <a:r>
              <a:rPr lang="en-GB" sz="1200" dirty="0" err="1">
                <a:solidFill>
                  <a:schemeClr val="tx1">
                    <a:lumMod val="95000"/>
                  </a:schemeClr>
                </a:solidFill>
              </a:rPr>
              <a:t>Areyan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,  CSC1410:  Artificial Intelligence. http://cs.brown.edu/courses/cs141/ </a:t>
            </a:r>
          </a:p>
          <a:p>
            <a:pPr marL="385763" indent="-385763"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95000"/>
                  </a:schemeClr>
                </a:solidFill>
              </a:rPr>
              <a:t>Poole, David L., and Alan K. Mackworth. Artificial Intelligence: foundations of computational agents. 2nd Edition. Cambridge University Press, 2017.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35E9E-CACA-4227-AD87-3C8C4B81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1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GB" dirty="0"/>
              <a:t>Recap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934152" y="47929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DD2600-6293-47CB-B5D7-C7B0AAF7976E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294875" y="717308"/>
            <a:ext cx="8311243" cy="34592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400" i="1" dirty="0"/>
              <a:t>Search: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Formulating a search problem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2400" i="1" dirty="0"/>
              <a:t>Uninformed Search: </a:t>
            </a:r>
            <a:r>
              <a:rPr lang="en-GB" sz="20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 strategies have no additional information about states beyond that provided in the problem definition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GB" sz="2000" i="1" dirty="0"/>
              <a:t>Breadth first search: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FIFO</a:t>
            </a:r>
          </a:p>
          <a:p>
            <a:pPr lvl="1"/>
            <a:r>
              <a:rPr lang="en-GB" sz="2000" i="1" dirty="0"/>
              <a:t>Depth first search: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LIFO</a:t>
            </a:r>
          </a:p>
          <a:p>
            <a:pPr lvl="1"/>
            <a:r>
              <a:rPr lang="en-GB" sz="2000" i="1" dirty="0"/>
              <a:t>Iterative deepening search</a:t>
            </a:r>
          </a:p>
          <a:p>
            <a:pPr lvl="1"/>
            <a:r>
              <a:rPr lang="en-GB" sz="2000" i="1" dirty="0"/>
              <a:t>Uniform cost search</a:t>
            </a:r>
          </a:p>
          <a:p>
            <a:pPr lvl="1"/>
            <a:r>
              <a:rPr lang="en-GB" sz="2000" i="1" dirty="0"/>
              <a:t>Bidirectional search</a:t>
            </a:r>
          </a:p>
          <a:p>
            <a:pPr marL="0" indent="0">
              <a:buNone/>
            </a:pP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518562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A04A-23D8-45F5-826E-B565F689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E6A78-3CA2-4433-9E80-BE4DEFCE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ECE37-A74B-914D-B7C2-39992F7D72B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F1040-8A4D-4790-8501-4C2BFAFE6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2800" i="1" dirty="0"/>
              <a:t>Informed search</a:t>
            </a:r>
          </a:p>
          <a:p>
            <a:pPr lvl="1"/>
            <a:r>
              <a:rPr lang="en-GB" sz="2400" i="1" dirty="0"/>
              <a:t>Greedy best first search</a:t>
            </a:r>
          </a:p>
          <a:p>
            <a:pPr lvl="1"/>
            <a:r>
              <a:rPr lang="en-GB" sz="2400" i="1" dirty="0"/>
              <a:t>Heuristic functions</a:t>
            </a:r>
          </a:p>
          <a:p>
            <a:pPr lvl="1"/>
            <a:r>
              <a:rPr lang="en-GB" sz="2400" i="1" dirty="0"/>
              <a:t>A* search</a:t>
            </a:r>
          </a:p>
          <a:p>
            <a:pPr lvl="2"/>
            <a:r>
              <a:rPr lang="en-GB" sz="2000" i="1" dirty="0"/>
              <a:t>Optimality, heuristic properties</a:t>
            </a:r>
          </a:p>
          <a:p>
            <a:r>
              <a:rPr lang="en-GB" sz="2800" i="1" dirty="0"/>
              <a:t>Creating and combining heuristics</a:t>
            </a:r>
          </a:p>
          <a:p>
            <a:pPr lvl="2"/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1660073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7FCA-120A-4D66-AA7D-2401CA3F3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0"/>
            <a:ext cx="3785613" cy="555994"/>
          </a:xfrm>
        </p:spPr>
        <p:txBody>
          <a:bodyPr anchor="b">
            <a:normAutofit/>
          </a:bodyPr>
          <a:lstStyle/>
          <a:p>
            <a:r>
              <a:rPr lang="en-GB" sz="2800" dirty="0"/>
              <a:t>What is Search?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8B9C4B-50A6-4C43-A9DB-5D5DCD3E7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873671"/>
            <a:ext cx="5111750" cy="305207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A2580-91DA-4DAD-86A5-E97A0B4B4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3" y="873671"/>
            <a:ext cx="3008313" cy="3720953"/>
          </a:xfrm>
        </p:spPr>
        <p:txBody>
          <a:bodyPr>
            <a:normAutofit/>
          </a:bodyPr>
          <a:lstStyle/>
          <a:p>
            <a:r>
              <a:rPr lang="en-GB" sz="1600" b="0" i="0" u="none" strike="noStrike" baseline="0" dirty="0"/>
              <a:t>It is the process of looking for a sequence of actions that reaches the goal</a:t>
            </a:r>
            <a:endParaRPr lang="en-GB" sz="1600" dirty="0"/>
          </a:p>
          <a:p>
            <a:endParaRPr lang="en-GB" b="0" i="0" u="none" strike="noStrike" baseline="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B7F7F1-EC64-4C29-A611-DCDF3BC24E09}"/>
              </a:ext>
            </a:extLst>
          </p:cNvPr>
          <p:cNvSpPr/>
          <p:nvPr/>
        </p:nvSpPr>
        <p:spPr>
          <a:xfrm>
            <a:off x="3509760" y="1460090"/>
            <a:ext cx="522844" cy="522844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5E0E9C-72F0-4CCD-9513-F048EA23B008}"/>
              </a:ext>
            </a:extLst>
          </p:cNvPr>
          <p:cNvSpPr/>
          <p:nvPr/>
        </p:nvSpPr>
        <p:spPr>
          <a:xfrm>
            <a:off x="6624075" y="3092245"/>
            <a:ext cx="522844" cy="522844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1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02FBB-80B0-4F9A-88F7-2AD97D43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informed/heuristic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DAC85-D5D1-4531-9A38-E583EBE7E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E4DA6-A8F8-44CF-924C-E22C2F8A1A76}"/>
              </a:ext>
            </a:extLst>
          </p:cNvPr>
          <p:cNvSpPr txBox="1"/>
          <p:nvPr/>
        </p:nvSpPr>
        <p:spPr>
          <a:xfrm>
            <a:off x="0" y="4874141"/>
            <a:ext cx="40030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Credits: Many animations in this PPT have been adapted from [2]</a:t>
            </a:r>
          </a:p>
        </p:txBody>
      </p:sp>
    </p:spTree>
    <p:extLst>
      <p:ext uri="{BB962C8B-B14F-4D97-AF65-F5344CB8AC3E}">
        <p14:creationId xmlns:p14="http://schemas.microsoft.com/office/powerpoint/2010/main" val="238897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8E9FDC-FC2E-4C2C-A806-87171BE2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Informed/heuristic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E71E3-E086-4787-99BE-1E29B9010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Strategies that know whether one non-goal state is “more promising” than another.</a:t>
            </a:r>
          </a:p>
          <a:p>
            <a:endParaRPr lang="en-GB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105A701-11F9-4C3D-8702-0479580F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679" y="1790699"/>
            <a:ext cx="5413598" cy="2779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3597F1-1527-4B3B-B62B-AC5C1EA7C3BD}"/>
              </a:ext>
            </a:extLst>
          </p:cNvPr>
          <p:cNvSpPr txBox="1"/>
          <p:nvPr/>
        </p:nvSpPr>
        <p:spPr>
          <a:xfrm>
            <a:off x="548640" y="2756416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What actually happens in a UCS</a:t>
            </a:r>
          </a:p>
        </p:txBody>
      </p:sp>
    </p:spTree>
    <p:extLst>
      <p:ext uri="{BB962C8B-B14F-4D97-AF65-F5344CB8AC3E}">
        <p14:creationId xmlns:p14="http://schemas.microsoft.com/office/powerpoint/2010/main" val="131836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3966-36F8-4DD3-97B4-93F752D4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</a:t>
            </a:r>
            <a:r>
              <a:rPr lang="en-GB" sz="4400" dirty="0"/>
              <a:t>euristic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8C83BF-1444-4A2D-A505-33A14847197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76518" y="893614"/>
                <a:ext cx="8348382" cy="2421086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sz="3200" dirty="0"/>
                  <a:t>The information regarding which state is better is typically encoded in a heuristic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3200" dirty="0"/>
                  <a:t>.</a:t>
                </a:r>
              </a:p>
              <a:p>
                <a:pPr marL="0" indent="0" algn="ctr">
                  <a:buNone/>
                </a:pPr>
                <a:endParaRPr lang="en-GB" sz="3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200" dirty="0"/>
                  <a:t> estimated cost of the cheapest path from the state at node n to a goal state</a:t>
                </a:r>
              </a:p>
              <a:p>
                <a:pPr marL="0" indent="0" algn="ctr">
                  <a:buNone/>
                </a:pPr>
                <a:endParaRPr lang="en-GB" sz="3200" dirty="0"/>
              </a:p>
              <a:p>
                <a:r>
                  <a:rPr lang="en-GB" sz="3200" dirty="0"/>
                  <a:t>States are expanded based on a evaluation function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3200" dirty="0"/>
                  <a:t>which is a function if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3200" dirty="0"/>
                  <a:t>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8C83BF-1444-4A2D-A505-33A148471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76518" y="893614"/>
                <a:ext cx="8348382" cy="2421086"/>
              </a:xfrm>
              <a:blipFill>
                <a:blip r:embed="rId2"/>
                <a:stretch>
                  <a:fillRect l="-657" t="-3778" r="-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155B07-03C7-4180-9D5A-34F3BEF81255}"/>
                  </a:ext>
                </a:extLst>
              </p:cNvPr>
              <p:cNvSpPr txBox="1"/>
              <p:nvPr/>
            </p:nvSpPr>
            <p:spPr>
              <a:xfrm>
                <a:off x="510540" y="3880554"/>
                <a:ext cx="7665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i="1" dirty="0"/>
                  <a:t>Remember?</a:t>
                </a:r>
                <a:r>
                  <a:rPr lang="en-GB" dirty="0"/>
                  <a:t> UCS used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the actual cost to reach node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from root node.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155B07-03C7-4180-9D5A-34F3BEF81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" y="3880554"/>
                <a:ext cx="7665720" cy="369332"/>
              </a:xfrm>
              <a:prstGeom prst="rect">
                <a:avLst/>
              </a:prstGeom>
              <a:blipFill>
                <a:blip r:embed="rId3"/>
                <a:stretch>
                  <a:fillRect l="-71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54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604A-4C66-4DE8-8E35-1A25BD1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Greedy best first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1954BF3-DD12-4CA2-A1C1-9FB161A06D1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75889" y="780532"/>
                <a:ext cx="8592222" cy="3469354"/>
              </a:xfrm>
            </p:spPr>
            <p:txBody>
              <a:bodyPr>
                <a:normAutofit/>
              </a:bodyPr>
              <a:lstStyle/>
              <a:p>
                <a:r>
                  <a:rPr lang="en-GB" sz="1800" dirty="0"/>
                  <a:t>Tries to expand the node that is closest to the goal.</a:t>
                </a:r>
              </a:p>
              <a:p>
                <a:r>
                  <a:rPr lang="en-GB" sz="1800" dirty="0"/>
                  <a:t>Closeness is evaluated using the heuristic function</a:t>
                </a:r>
              </a:p>
              <a:p>
                <a:r>
                  <a:rPr lang="en-GB" sz="1800" dirty="0"/>
                  <a:t>Here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1954BF3-DD12-4CA2-A1C1-9FB161A06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75889" y="780532"/>
                <a:ext cx="8592222" cy="3469354"/>
              </a:xfrm>
              <a:blipFill>
                <a:blip r:embed="rId3"/>
                <a:stretch>
                  <a:fillRect l="-426" t="-8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AE27506-5BF2-433E-9C5A-3DAC6F6CA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65" y="1844117"/>
            <a:ext cx="4233752" cy="2527844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9077A8-8A9E-45A9-8F8B-070C81A99E50}"/>
              </a:ext>
            </a:extLst>
          </p:cNvPr>
          <p:cNvGrpSpPr/>
          <p:nvPr/>
        </p:nvGrpSpPr>
        <p:grpSpPr>
          <a:xfrm>
            <a:off x="529020" y="2193857"/>
            <a:ext cx="3220196" cy="2206899"/>
            <a:chOff x="7446255" y="2195421"/>
            <a:chExt cx="4745745" cy="32524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E6B16E-E79A-466A-BD2B-39EC7F48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6255" y="2441923"/>
              <a:ext cx="4745745" cy="2121109"/>
            </a:xfrm>
            <a:prstGeom prst="rect">
              <a:avLst/>
            </a:prstGeom>
          </p:spPr>
        </p:pic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5DB5BC66-42EE-4938-A4AB-DCAA26957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255" y="5039602"/>
              <a:ext cx="4700976" cy="408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i="1" dirty="0"/>
                <a:t>h</a:t>
              </a:r>
              <a:r>
                <a:rPr lang="en-US" sz="1200" i="1" baseline="-25000" dirty="0"/>
                <a:t>SLD</a:t>
              </a:r>
              <a:r>
                <a:rPr lang="en-US" sz="1200" dirty="0"/>
                <a:t>(</a:t>
              </a:r>
              <a:r>
                <a:rPr lang="en-US" sz="1200" i="1" dirty="0"/>
                <a:t>n</a:t>
              </a:r>
              <a:r>
                <a:rPr lang="en-US" sz="1200" dirty="0"/>
                <a:t>) </a:t>
              </a:r>
              <a:r>
                <a:rPr lang="en-US" sz="1200" dirty="0">
                  <a:solidFill>
                    <a:srgbClr val="002060"/>
                  </a:solidFill>
                </a:rPr>
                <a:t>= straight-line distance to Bucharest</a:t>
              </a:r>
            </a:p>
          </p:txBody>
        </p:sp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CFF361B5-66F7-4D39-A76B-F5D70A3F4360}"/>
                </a:ext>
              </a:extLst>
            </p:cNvPr>
            <p:cNvSpPr/>
            <p:nvPr/>
          </p:nvSpPr>
          <p:spPr>
            <a:xfrm>
              <a:off x="7448125" y="2195421"/>
              <a:ext cx="4743875" cy="2625896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87075C-4DD3-49E6-BCB8-F2685F1DC7A2}"/>
              </a:ext>
            </a:extLst>
          </p:cNvPr>
          <p:cNvGrpSpPr/>
          <p:nvPr/>
        </p:nvGrpSpPr>
        <p:grpSpPr>
          <a:xfrm>
            <a:off x="4831080" y="2515209"/>
            <a:ext cx="2522220" cy="1360156"/>
            <a:chOff x="4831080" y="2515209"/>
            <a:chExt cx="2522220" cy="136015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C52844-D28D-468F-9EA0-962E83B24B10}"/>
                </a:ext>
              </a:extLst>
            </p:cNvPr>
            <p:cNvCxnSpPr/>
            <p:nvPr/>
          </p:nvCxnSpPr>
          <p:spPr>
            <a:xfrm>
              <a:off x="4831080" y="2515209"/>
              <a:ext cx="952500" cy="296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EDD781-5605-4ED9-9CE2-6D7A475CE3DF}"/>
                </a:ext>
              </a:extLst>
            </p:cNvPr>
            <p:cNvCxnSpPr/>
            <p:nvPr/>
          </p:nvCxnSpPr>
          <p:spPr>
            <a:xfrm>
              <a:off x="5783580" y="2811780"/>
              <a:ext cx="792480" cy="609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27B1C2-BFC1-45A7-8EFE-7575ED0D0154}"/>
                </a:ext>
              </a:extLst>
            </p:cNvPr>
            <p:cNvCxnSpPr/>
            <p:nvPr/>
          </p:nvCxnSpPr>
          <p:spPr>
            <a:xfrm>
              <a:off x="6576060" y="2872740"/>
              <a:ext cx="777240" cy="10026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B2E737-AA49-4011-85DD-946979581A86}"/>
              </a:ext>
            </a:extLst>
          </p:cNvPr>
          <p:cNvGrpSpPr/>
          <p:nvPr/>
        </p:nvGrpSpPr>
        <p:grpSpPr>
          <a:xfrm>
            <a:off x="5783580" y="2811780"/>
            <a:ext cx="1569720" cy="1063585"/>
            <a:chOff x="5783580" y="2811780"/>
            <a:chExt cx="1569720" cy="106358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048CD0-92C3-4A12-A596-3A46BFF01E6B}"/>
                </a:ext>
              </a:extLst>
            </p:cNvPr>
            <p:cNvCxnSpPr/>
            <p:nvPr/>
          </p:nvCxnSpPr>
          <p:spPr>
            <a:xfrm>
              <a:off x="5783580" y="2811780"/>
              <a:ext cx="205740" cy="426720"/>
            </a:xfrm>
            <a:prstGeom prst="line">
              <a:avLst/>
            </a:prstGeom>
            <a:ln w="28575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8FF023-0247-40B6-A26C-599C596C928B}"/>
                </a:ext>
              </a:extLst>
            </p:cNvPr>
            <p:cNvCxnSpPr>
              <a:cxnSpLocks/>
            </p:cNvCxnSpPr>
            <p:nvPr/>
          </p:nvCxnSpPr>
          <p:spPr>
            <a:xfrm>
              <a:off x="5989320" y="3238500"/>
              <a:ext cx="690221" cy="308306"/>
            </a:xfrm>
            <a:prstGeom prst="line">
              <a:avLst/>
            </a:prstGeom>
            <a:ln w="28575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F50B13C-6BC8-42E3-AD4B-D975F21B75BF}"/>
                </a:ext>
              </a:extLst>
            </p:cNvPr>
            <p:cNvCxnSpPr>
              <a:cxnSpLocks/>
            </p:cNvCxnSpPr>
            <p:nvPr/>
          </p:nvCxnSpPr>
          <p:spPr>
            <a:xfrm>
              <a:off x="6679541" y="3546806"/>
              <a:ext cx="673759" cy="328559"/>
            </a:xfrm>
            <a:prstGeom prst="line">
              <a:avLst/>
            </a:prstGeom>
            <a:ln w="28575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D5BA1D-0F90-40FA-A463-C80720C3D16C}"/>
              </a:ext>
            </a:extLst>
          </p:cNvPr>
          <p:cNvSpPr txBox="1"/>
          <p:nvPr/>
        </p:nvSpPr>
        <p:spPr>
          <a:xfrm>
            <a:off x="5783580" y="1054654"/>
            <a:ext cx="32004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What is the path chosen by GBFS?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58060D-8473-489F-932A-AAAFF59BF767}"/>
              </a:ext>
            </a:extLst>
          </p:cNvPr>
          <p:cNvSpPr/>
          <p:nvPr/>
        </p:nvSpPr>
        <p:spPr>
          <a:xfrm>
            <a:off x="7785813" y="2333184"/>
            <a:ext cx="182025" cy="18202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DD5219-1BC6-4F5F-B0DF-E9E0F2658502}"/>
              </a:ext>
            </a:extLst>
          </p:cNvPr>
          <p:cNvSpPr txBox="1"/>
          <p:nvPr/>
        </p:nvSpPr>
        <p:spPr>
          <a:xfrm>
            <a:off x="6313119" y="1428111"/>
            <a:ext cx="214132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GB" dirty="0"/>
              <a:t>What happens now?</a:t>
            </a:r>
          </a:p>
        </p:txBody>
      </p:sp>
    </p:spTree>
    <p:extLst>
      <p:ext uri="{BB962C8B-B14F-4D97-AF65-F5344CB8AC3E}">
        <p14:creationId xmlns:p14="http://schemas.microsoft.com/office/powerpoint/2010/main" val="21565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7&quot;&gt;&lt;property id=&quot;20148&quot; value=&quot;5&quot;/&gt;&lt;property id=&quot;20300&quot; value=&quot;Slide 2&quot;/&gt;&lt;property id=&quot;20307&quot; value=&quot;257&quot;/&gt;&lt;/object&gt;&lt;object type=&quot;3&quot; unique_id=&quot;10008&quot;&gt;&lt;property id=&quot;20148&quot; value=&quot;5&quot;/&gt;&lt;property id=&quot;20300&quot; value=&quot;Slide 3&quot;/&gt;&lt;property id=&quot;20307&quot; value=&quot;258&quot;/&gt;&lt;/object&gt;&lt;object type=&quot;3&quot; unique_id=&quot;10009&quot;&gt;&lt;property id=&quot;20148&quot; value=&quot;5&quot;/&gt;&lt;property id=&quot;20300&quot; value=&quot;Slide 4&quot;/&gt;&lt;property id=&quot;20307&quot; value=&quot;259&quot;/&gt;&lt;/object&gt;&lt;object type=&quot;3&quot; unique_id=&quot;10010&quot;&gt;&lt;property id=&quot;20148&quot; value=&quot;5&quot;/&gt;&lt;property id=&quot;20300&quot; value=&quot;Slide 5&quot;/&gt;&lt;property id=&quot;20307&quot; value=&quot;260&quot;/&gt;&lt;/object&gt;&lt;object type=&quot;3&quot; unique_id=&quot;10011&quot;&gt;&lt;property id=&quot;20148&quot; value=&quot;5&quot;/&gt;&lt;property id=&quot;20300&quot; value=&quot;Slide 6&quot;/&gt;&lt;property id=&quot;20307&quot; value=&quot;261&quot;/&gt;&lt;/object&gt;&lt;object type=&quot;3&quot; unique_id=&quot;10012&quot;&gt;&lt;property id=&quot;20148&quot; value=&quot;5&quot;/&gt;&lt;property id=&quot;20300&quot; value=&quot;Slide 7&quot;/&gt;&lt;property id=&quot;20307&quot; value=&quot;262&quot;/&gt;&lt;/object&gt;&lt;/object&gt;&lt;object type=&quot;8&quot; unique_id=&quot;10006&quot;&gt;&lt;/object&gt;&lt;/object&gt;&lt;/database&gt;"/>
  <p:tag name="MMPROD_NEXTUNIQUEID" val="10009"/>
  <p:tag name="SECTOMILLISECCONVERTED" val="1"/>
  <p:tag name="PRESGUID" val="af7bb617-b101-4ee9-854c-2b68c0b94f3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mg_2015_widescreen (2)" id="{A47407F2-1662-42C8-8AC1-2A2817D20F95}" vid="{DE102C1B-A0E4-4E97-BE1F-8DC925E08E8B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mg_2015_widescreen (2)" id="{A47407F2-1662-42C8-8AC1-2A2817D20F95}" vid="{DE102C1B-A0E4-4E97-BE1F-8DC925E08E8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01C10AD484CF49A0AF24B2D6FC0A68" ma:contentTypeVersion="13" ma:contentTypeDescription="Create a new document." ma:contentTypeScope="" ma:versionID="ce03db78114b7eee873fc59afe319b37">
  <xsd:schema xmlns:xsd="http://www.w3.org/2001/XMLSchema" xmlns:xs="http://www.w3.org/2001/XMLSchema" xmlns:p="http://schemas.microsoft.com/office/2006/metadata/properties" xmlns:ns3="c5d8283b-5ae7-4897-bcba-1c06896be64f" xmlns:ns4="401356ae-15ff-4d41-ba7f-b129711fb1ad" targetNamespace="http://schemas.microsoft.com/office/2006/metadata/properties" ma:root="true" ma:fieldsID="070489d5e02d4b7fb192857291d63a23" ns3:_="" ns4:_="">
    <xsd:import namespace="c5d8283b-5ae7-4897-bcba-1c06896be64f"/>
    <xsd:import namespace="401356ae-15ff-4d41-ba7f-b129711fb1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d8283b-5ae7-4897-bcba-1c06896be6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1356ae-15ff-4d41-ba7f-b129711fb1a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341B47-3FBF-420B-9FF9-C3B6CB66D7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937549-63F6-4585-95D4-93254B03CD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d8283b-5ae7-4897-bcba-1c06896be64f"/>
    <ds:schemaRef ds:uri="401356ae-15ff-4d41-ba7f-b129711fb1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12A03-B920-49FD-81CD-96A2DD425E21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401356ae-15ff-4d41-ba7f-b129711fb1ad"/>
    <ds:schemaRef ds:uri="c5d8283b-5ae7-4897-bcba-1c06896be64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11196</TotalTime>
  <Words>1712</Words>
  <Application>Microsoft Office PowerPoint</Application>
  <PresentationFormat>On-screen Show (16:9)</PresentationFormat>
  <Paragraphs>312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Avenir Next</vt:lpstr>
      <vt:lpstr>Calibri</vt:lpstr>
      <vt:lpstr>Cambria Math</vt:lpstr>
      <vt:lpstr>Times New Roman</vt:lpstr>
      <vt:lpstr>Wingdings</vt:lpstr>
      <vt:lpstr>Office Theme</vt:lpstr>
      <vt:lpstr>1_Office Theme</vt:lpstr>
      <vt:lpstr>PowerPoint Presentation</vt:lpstr>
      <vt:lpstr>Recap</vt:lpstr>
      <vt:lpstr>Recap</vt:lpstr>
      <vt:lpstr>Outline</vt:lpstr>
      <vt:lpstr>What is Search?</vt:lpstr>
      <vt:lpstr>informed/heuristic search</vt:lpstr>
      <vt:lpstr>Informed/heuristic search</vt:lpstr>
      <vt:lpstr>Heuristic function</vt:lpstr>
      <vt:lpstr>Greedy best first search</vt:lpstr>
      <vt:lpstr>A* Search</vt:lpstr>
      <vt:lpstr>A* evaluation function</vt:lpstr>
      <vt:lpstr>Will any heuristic work?</vt:lpstr>
      <vt:lpstr>Admissible Heuristics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Is admissibility good enough?</vt:lpstr>
      <vt:lpstr>Consistency of Heuristics</vt:lpstr>
      <vt:lpstr>Optimality of A* Graph Search</vt:lpstr>
      <vt:lpstr>Creating Heuristics</vt:lpstr>
      <vt:lpstr>Creating Admissible Heuristics</vt:lpstr>
      <vt:lpstr>Example: 8 Puzzle</vt:lpstr>
      <vt:lpstr>8 Puzzle Heuristic 1</vt:lpstr>
      <vt:lpstr>8 Puzzle Heuristic 2</vt:lpstr>
      <vt:lpstr>Combining heuristics</vt:lpstr>
      <vt:lpstr>Bibliography and References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Babu, Manoj</dc:creator>
  <cp:lastModifiedBy>Manoj Kumar Babu</cp:lastModifiedBy>
  <cp:revision>10</cp:revision>
  <dcterms:created xsi:type="dcterms:W3CDTF">2020-06-02T10:41:03Z</dcterms:created>
  <dcterms:modified xsi:type="dcterms:W3CDTF">2021-09-14T16:34:42Z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0x010100E101C10AD484CF49A0AF24B2D6FC0A68</vt:lpwstr>
  </property>
</Properties>
</file>